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8" r:id="rId2"/>
    <p:sldId id="257" r:id="rId3"/>
    <p:sldId id="258" r:id="rId4"/>
    <p:sldId id="259" r:id="rId5"/>
    <p:sldId id="260" r:id="rId6"/>
    <p:sldId id="261" r:id="rId7"/>
    <p:sldId id="262" r:id="rId8"/>
    <p:sldId id="263" r:id="rId9"/>
    <p:sldId id="264" r:id="rId10"/>
    <p:sldId id="265" r:id="rId11"/>
    <p:sldId id="266" r:id="rId12"/>
    <p:sldId id="267" r:id="rId13"/>
    <p:sldId id="283" r:id="rId14"/>
    <p:sldId id="268" r:id="rId15"/>
    <p:sldId id="284" r:id="rId16"/>
    <p:sldId id="285" r:id="rId17"/>
    <p:sldId id="286" r:id="rId18"/>
    <p:sldId id="269" r:id="rId19"/>
    <p:sldId id="270" r:id="rId20"/>
    <p:sldId id="272" r:id="rId21"/>
    <p:sldId id="287"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86112-ABEA-4103-8225-69BC9ADED9DE}" type="datetimeFigureOut">
              <a:rPr lang="id-ID" smtClean="0"/>
              <a:pPr/>
              <a:t>02/10/2017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54AC09-4327-4060-9C61-E0BA29865DD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9A41CF74-E76C-4307-AD9E-874A3C25A004}" type="slidenum">
              <a:rPr lang="en-US"/>
              <a:pPr/>
              <a:t>1</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p:spPr>
      </p:sp>
      <p:sp>
        <p:nvSpPr>
          <p:cNvPr id="1064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5A0D4E38-9784-4B68-B041-BDC0353F34DC}" type="slidenum">
              <a:rPr lang="en-US"/>
              <a:pPr/>
              <a:t>13</a:t>
            </a:fld>
            <a:endParaRPr lang="en-US"/>
          </a:p>
        </p:txBody>
      </p:sp>
      <p:sp>
        <p:nvSpPr>
          <p:cNvPr id="80899" name="Rectangle 2"/>
          <p:cNvSpPr>
            <a:spLocks noGrp="1" noChangeArrowheads="1"/>
          </p:cNvSpPr>
          <p:nvPr>
            <p:ph type="body" idx="1"/>
          </p:nvPr>
        </p:nvSpPr>
        <p:spPr>
          <a:xfrm>
            <a:off x="914400" y="4343400"/>
            <a:ext cx="5029200" cy="4114800"/>
          </a:xfrm>
          <a:noFill/>
          <a:ln/>
        </p:spPr>
        <p:txBody>
          <a:bodyPr lIns="90488" tIns="44450" rIns="90488" bIns="44450"/>
          <a:lstStyle/>
          <a:p>
            <a:pPr eaLnBrk="1" hangingPunct="1"/>
            <a:endParaRPr lang="id-ID" smtClean="0"/>
          </a:p>
        </p:txBody>
      </p:sp>
      <p:sp>
        <p:nvSpPr>
          <p:cNvPr id="80900"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AD39CEA7-9750-4FA1-9066-883CBE27269D}" type="slidenum">
              <a:rPr lang="en-US"/>
              <a:pPr/>
              <a:t>14</a:t>
            </a:fld>
            <a:endParaRPr lang="en-US"/>
          </a:p>
        </p:txBody>
      </p:sp>
      <p:sp>
        <p:nvSpPr>
          <p:cNvPr id="79875" name="Rectangle 2"/>
          <p:cNvSpPr>
            <a:spLocks noGrp="1" noChangeArrowheads="1"/>
          </p:cNvSpPr>
          <p:nvPr>
            <p:ph type="body" idx="1"/>
          </p:nvPr>
        </p:nvSpPr>
        <p:spPr>
          <a:xfrm>
            <a:off x="914400" y="4343400"/>
            <a:ext cx="5029200" cy="4114800"/>
          </a:xfrm>
          <a:noFill/>
          <a:ln/>
        </p:spPr>
        <p:txBody>
          <a:bodyPr lIns="90488" tIns="44450" rIns="90488" bIns="44450"/>
          <a:lstStyle/>
          <a:p>
            <a:pPr eaLnBrk="1" hangingPunct="1"/>
            <a:endParaRPr lang="id-ID" smtClean="0"/>
          </a:p>
        </p:txBody>
      </p:sp>
      <p:sp>
        <p:nvSpPr>
          <p:cNvPr id="79876"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p:spPr>
      </p:sp>
      <p:sp>
        <p:nvSpPr>
          <p:cNvPr id="9933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p:spPr>
      </p:sp>
      <p:sp>
        <p:nvSpPr>
          <p:cNvPr id="10035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bwMode="auto">
          <a:noFill/>
          <a:ln>
            <a:solidFill>
              <a:srgbClr val="000000"/>
            </a:solidFill>
            <a:miter lim="800000"/>
            <a:headEnd/>
            <a:tailEnd/>
          </a:ln>
        </p:spPr>
      </p:sp>
      <p:sp>
        <p:nvSpPr>
          <p:cNvPr id="10240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p:spPr>
      </p:sp>
      <p:sp>
        <p:nvSpPr>
          <p:cNvPr id="10342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p:spPr>
      </p:sp>
      <p:sp>
        <p:nvSpPr>
          <p:cNvPr id="10445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p:spPr>
      </p:sp>
      <p:sp>
        <p:nvSpPr>
          <p:cNvPr id="10547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9E2A7D-1126-495D-AAAE-06B8277CCE07}"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81CCFA-E745-4B4F-8FE8-E27FB78734E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E2A7D-1126-495D-AAAE-06B8277CCE07}"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1CCFA-E745-4B4F-8FE8-E27FB78734E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1" name="Rectangle 3"/>
          <p:cNvSpPr>
            <a:spLocks noChangeArrowheads="1"/>
          </p:cNvSpPr>
          <p:nvPr/>
        </p:nvSpPr>
        <p:spPr bwMode="auto">
          <a:xfrm>
            <a:off x="3657600" y="990600"/>
            <a:ext cx="1828800" cy="1447800"/>
          </a:xfrm>
          <a:prstGeom prst="rect">
            <a:avLst/>
          </a:prstGeom>
          <a:noFill/>
          <a:ln w="76200">
            <a:noFill/>
            <a:miter lim="800000"/>
            <a:headEnd/>
            <a:tailEnd/>
          </a:ln>
          <a:effectLst/>
        </p:spPr>
        <p:txBody>
          <a:bodyPr wrap="none" anchor="ctr"/>
          <a:lstStyle/>
          <a:p>
            <a:pPr algn="ctr" eaLnBrk="0" hangingPunct="0">
              <a:spcBef>
                <a:spcPct val="0"/>
              </a:spcBef>
              <a:buFontTx/>
              <a:buNone/>
              <a:defRPr/>
            </a:pPr>
            <a:endParaRPr lang="en-GB" sz="6600" b="1">
              <a:effectLst>
                <a:outerShdw blurRad="38100" dist="38100" dir="2700000" algn="tl">
                  <a:srgbClr val="000000"/>
                </a:outerShdw>
              </a:effectLst>
              <a:latin typeface="Times New Roman" pitchFamily="18" charset="0"/>
            </a:endParaRPr>
          </a:p>
        </p:txBody>
      </p:sp>
      <p:sp>
        <p:nvSpPr>
          <p:cNvPr id="242692" name="Text Box 4"/>
          <p:cNvSpPr txBox="1">
            <a:spLocks noChangeArrowheads="1"/>
          </p:cNvSpPr>
          <p:nvPr/>
        </p:nvSpPr>
        <p:spPr bwMode="auto">
          <a:xfrm>
            <a:off x="609600" y="1066800"/>
            <a:ext cx="7924800" cy="3277820"/>
          </a:xfrm>
          <a:prstGeom prst="rect">
            <a:avLst/>
          </a:prstGeom>
          <a:noFill/>
          <a:ln w="9525">
            <a:noFill/>
            <a:miter lim="800000"/>
            <a:headEnd/>
            <a:tailEnd/>
          </a:ln>
          <a:effectLst/>
        </p:spPr>
        <p:txBody>
          <a:bodyPr>
            <a:spAutoFit/>
          </a:bodyPr>
          <a:lstStyle/>
          <a:p>
            <a:pPr algn="ctr" eaLnBrk="0" hangingPunct="0">
              <a:spcBef>
                <a:spcPct val="50000"/>
              </a:spcBef>
              <a:buFontTx/>
              <a:buNone/>
              <a:defRPr/>
            </a:pPr>
            <a:r>
              <a:rPr lang="en-US" sz="5400" b="1" i="1" dirty="0">
                <a:effectLst>
                  <a:outerShdw blurRad="38100" dist="38100" dir="2700000" algn="tl">
                    <a:srgbClr val="000000"/>
                  </a:outerShdw>
                </a:effectLst>
                <a:latin typeface="Times New Roman" pitchFamily="18" charset="0"/>
              </a:rPr>
              <a:t>AKTIVA </a:t>
            </a:r>
            <a:r>
              <a:rPr lang="en-US" sz="5400" b="1" i="1" dirty="0" smtClean="0">
                <a:effectLst>
                  <a:outerShdw blurRad="38100" dist="38100" dir="2700000" algn="tl">
                    <a:srgbClr val="000000"/>
                  </a:outerShdw>
                </a:effectLst>
                <a:latin typeface="Times New Roman" pitchFamily="18" charset="0"/>
              </a:rPr>
              <a:t>TETAP </a:t>
            </a:r>
          </a:p>
          <a:p>
            <a:pPr algn="ctr" eaLnBrk="0" hangingPunct="0">
              <a:spcBef>
                <a:spcPct val="50000"/>
              </a:spcBef>
              <a:buFontTx/>
              <a:buNone/>
              <a:defRPr/>
            </a:pPr>
            <a:r>
              <a:rPr lang="en-US" sz="5400" b="1" i="1" dirty="0" smtClean="0">
                <a:effectLst>
                  <a:outerShdw blurRad="38100" dist="38100" dir="2700000" algn="tl">
                    <a:srgbClr val="000000"/>
                  </a:outerShdw>
                </a:effectLst>
                <a:latin typeface="Times New Roman" pitchFamily="18" charset="0"/>
              </a:rPr>
              <a:t>TIDAK BERWUJUD</a:t>
            </a:r>
            <a:endParaRPr lang="en-US" sz="5400" b="1" i="1" dirty="0">
              <a:effectLst>
                <a:outerShdw blurRad="38100" dist="38100" dir="2700000" algn="tl">
                  <a:srgbClr val="000000"/>
                </a:outerShdw>
              </a:effectLst>
              <a:latin typeface="Times New Roman" pitchFamily="18" charset="0"/>
            </a:endParaRPr>
          </a:p>
          <a:p>
            <a:pPr algn="ctr" eaLnBrk="0" hangingPunct="0">
              <a:spcBef>
                <a:spcPct val="50000"/>
              </a:spcBef>
              <a:buFontTx/>
              <a:buNone/>
              <a:defRPr/>
            </a:pPr>
            <a:r>
              <a:rPr lang="id-ID" sz="2400" b="1" dirty="0" smtClean="0">
                <a:effectLst>
                  <a:outerShdw blurRad="38100" dist="38100" dir="2700000" algn="tl">
                    <a:srgbClr val="000000"/>
                  </a:outerShdw>
                </a:effectLst>
                <a:latin typeface="Times New Roman" pitchFamily="18" charset="0"/>
              </a:rPr>
              <a:t>Moh. Amin</a:t>
            </a:r>
          </a:p>
          <a:p>
            <a:pPr algn="ctr" eaLnBrk="0" hangingPunct="0">
              <a:spcBef>
                <a:spcPct val="50000"/>
              </a:spcBef>
              <a:buFontTx/>
              <a:buNone/>
              <a:defRPr/>
            </a:pPr>
            <a:r>
              <a:rPr lang="id-ID" sz="2400" b="1" dirty="0" smtClean="0">
                <a:effectLst>
                  <a:outerShdw blurRad="38100" dist="38100" dir="2700000" algn="tl">
                    <a:srgbClr val="000000"/>
                  </a:outerShdw>
                </a:effectLst>
                <a:latin typeface="Times New Roman" pitchFamily="18" charset="0"/>
              </a:rPr>
              <a:t>FE Akuntansi Unisma</a:t>
            </a:r>
            <a:endParaRPr lang="en-US" sz="2400" b="1" dirty="0">
              <a:effectLst>
                <a:outerShdw blurRad="38100" dist="38100" dir="2700000" algn="tl">
                  <a:srgbClr val="000000"/>
                </a:outerShdw>
              </a:effectLst>
              <a:latin typeface="Times New Roman" pitchFamily="18" charset="0"/>
            </a:endParaRPr>
          </a:p>
        </p:txBody>
      </p:sp>
      <p:sp>
        <p:nvSpPr>
          <p:cNvPr id="242693" name="Text Box 5"/>
          <p:cNvSpPr txBox="1">
            <a:spLocks noChangeArrowheads="1"/>
          </p:cNvSpPr>
          <p:nvPr/>
        </p:nvSpPr>
        <p:spPr bwMode="auto">
          <a:xfrm>
            <a:off x="2209800" y="4191000"/>
            <a:ext cx="4781550" cy="396875"/>
          </a:xfrm>
          <a:prstGeom prst="rect">
            <a:avLst/>
          </a:prstGeom>
          <a:noFill/>
          <a:ln w="9525">
            <a:noFill/>
            <a:miter lim="800000"/>
            <a:headEnd/>
            <a:tailEnd/>
          </a:ln>
          <a:effectLst/>
        </p:spPr>
        <p:txBody>
          <a:bodyPr>
            <a:spAutoFit/>
          </a:bodyPr>
          <a:lstStyle/>
          <a:p>
            <a:pPr algn="ctr" eaLnBrk="0" hangingPunct="0">
              <a:spcBef>
                <a:spcPct val="50000"/>
              </a:spcBef>
              <a:buFontTx/>
              <a:buNone/>
              <a:defRPr/>
            </a:pPr>
            <a:r>
              <a:rPr lang="en-US" sz="2000" b="1">
                <a:latin typeface="Times New Roman" pitchFamily="18" charset="0"/>
              </a:rPr>
              <a:t>  </a:t>
            </a:r>
            <a:endParaRPr lang="en-US" sz="2000" b="1">
              <a:effectLst>
                <a:outerShdw blurRad="38100" dist="38100" dir="2700000" algn="tl">
                  <a:srgbClr val="000000"/>
                </a:outerShdw>
              </a:effectLst>
              <a:latin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250825" y="908050"/>
            <a:ext cx="8642350" cy="5473700"/>
          </a:xfrm>
        </p:spPr>
        <p:txBody>
          <a:bodyPr/>
          <a:lstStyle/>
          <a:p>
            <a:pPr algn="just">
              <a:buFontTx/>
              <a:buNone/>
            </a:pPr>
            <a:r>
              <a:rPr lang="id-ID" sz="2400" smtClean="0"/>
              <a:t>(2) Kapitalisasi kelebihan penghasilan rata rata</a:t>
            </a:r>
          </a:p>
          <a:p>
            <a:pPr algn="just">
              <a:buFontTx/>
              <a:buNone/>
            </a:pPr>
            <a:r>
              <a:rPr lang="id-ID" sz="2400" smtClean="0"/>
              <a:t>Misalnya dari contoh di muka, hasil yang diharapkan dari investasi tersebut 10 % dan kelebihan penghasilan akan dikapitalisasikan dengan tarif 20 %. Kelebihan penghasilan dihitung :</a:t>
            </a:r>
          </a:p>
          <a:p>
            <a:pPr algn="just">
              <a:buFontTx/>
              <a:buNone/>
            </a:pPr>
            <a:r>
              <a:rPr lang="id-ID" sz="2400" smtClean="0"/>
              <a:t>Hasil yang normal : 105 x Rp 40.000.000 =           4.000.000</a:t>
            </a:r>
          </a:p>
          <a:p>
            <a:pPr algn="just">
              <a:buFontTx/>
              <a:buNone/>
            </a:pPr>
            <a:r>
              <a:rPr lang="id-ID" sz="2400" smtClean="0"/>
              <a:t>Taksiran penghasilan/tahun yang akan datang      5.000.000</a:t>
            </a:r>
          </a:p>
          <a:p>
            <a:pPr algn="just">
              <a:buFontTx/>
              <a:buNone/>
            </a:pPr>
            <a:r>
              <a:rPr lang="id-ID" sz="2400" smtClean="0"/>
              <a:t>                                                                                ----------------</a:t>
            </a:r>
          </a:p>
          <a:p>
            <a:pPr algn="just">
              <a:buFontTx/>
              <a:buNone/>
            </a:pPr>
            <a:r>
              <a:rPr lang="id-ID" sz="2400" smtClean="0"/>
              <a:t>Kelebihan penghasilan/tahun                                  1.000.000</a:t>
            </a:r>
            <a:endParaRPr lang="en-US"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250825" y="908050"/>
            <a:ext cx="8642350" cy="5473700"/>
          </a:xfrm>
        </p:spPr>
        <p:txBody>
          <a:bodyPr/>
          <a:lstStyle/>
          <a:p>
            <a:pPr algn="just">
              <a:buFontTx/>
              <a:buNone/>
            </a:pPr>
            <a:r>
              <a:rPr lang="id-ID" sz="2400" smtClean="0"/>
              <a:t>Harga beli perusahaan (termasuk goodwill) dihitung :</a:t>
            </a:r>
          </a:p>
          <a:p>
            <a:pPr algn="just">
              <a:buFontTx/>
              <a:buNone/>
            </a:pPr>
            <a:r>
              <a:rPr lang="id-ID" sz="2400" smtClean="0"/>
              <a:t>Nilai aktiva Rp 45.000.000 – 5.000.000 =           40.000.000</a:t>
            </a:r>
          </a:p>
          <a:p>
            <a:pPr algn="just">
              <a:buFontTx/>
              <a:buNone/>
            </a:pPr>
            <a:r>
              <a:rPr lang="id-ID" sz="2400" smtClean="0"/>
              <a:t>Nilai goodwil 1.000.000 x 100/20                           5.000.000</a:t>
            </a:r>
          </a:p>
          <a:p>
            <a:pPr algn="just">
              <a:buFontTx/>
              <a:buNone/>
            </a:pPr>
            <a:r>
              <a:rPr lang="id-ID" sz="2400" smtClean="0"/>
              <a:t>                                                                             ---------------</a:t>
            </a:r>
          </a:p>
          <a:p>
            <a:pPr algn="just">
              <a:buFontTx/>
              <a:buNone/>
            </a:pPr>
            <a:r>
              <a:rPr lang="id-ID" sz="2400" smtClean="0"/>
              <a:t>Jumlah aktiva + goodwill                                       45.000.000</a:t>
            </a:r>
            <a:endParaRPr 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250825" y="908050"/>
            <a:ext cx="8642350" cy="5473700"/>
          </a:xfrm>
        </p:spPr>
        <p:txBody>
          <a:bodyPr/>
          <a:lstStyle/>
          <a:p>
            <a:pPr algn="just">
              <a:buFontTx/>
              <a:buNone/>
            </a:pPr>
            <a:r>
              <a:rPr lang="id-ID" sz="2400" smtClean="0"/>
              <a:t>Apabila perusahaan dibeli tanpa perhitungan goodwill tersendiri maka aktiva yang dibeli harus dinilai dan selisih dengan jumlah yang dibayarkan dicatat sebagai goodwill</a:t>
            </a:r>
          </a:p>
          <a:p>
            <a:pPr algn="just">
              <a:buFontTx/>
              <a:buNone/>
            </a:pPr>
            <a:r>
              <a:rPr lang="id-ID" sz="2400" smtClean="0"/>
              <a:t>Misalnya :</a:t>
            </a:r>
          </a:p>
          <a:p>
            <a:pPr algn="just">
              <a:buFontTx/>
              <a:buNone/>
            </a:pPr>
            <a:r>
              <a:rPr lang="id-ID" sz="2400" smtClean="0"/>
              <a:t>Aktiva nilainya rp 40.000.000</a:t>
            </a:r>
          </a:p>
          <a:p>
            <a:pPr algn="just">
              <a:buFontTx/>
              <a:buNone/>
            </a:pPr>
            <a:r>
              <a:rPr lang="id-ID" sz="2400" smtClean="0"/>
              <a:t>Goodwill Rp 5.000.000</a:t>
            </a:r>
          </a:p>
          <a:p>
            <a:pPr algn="just">
              <a:buFontTx/>
              <a:buNone/>
            </a:pPr>
            <a:r>
              <a:rPr lang="id-ID" sz="2400" smtClean="0"/>
              <a:t>Ditukar dengan 40.000 lembar saham, nomila Rp 1.000</a:t>
            </a:r>
          </a:p>
          <a:p>
            <a:pPr algn="just">
              <a:buFontTx/>
              <a:buNone/>
            </a:pPr>
            <a:r>
              <a:rPr lang="id-ID" sz="2400" smtClean="0"/>
              <a:t>Jurnal :</a:t>
            </a:r>
          </a:p>
          <a:p>
            <a:pPr algn="just">
              <a:buFontTx/>
              <a:buNone/>
            </a:pPr>
            <a:r>
              <a:rPr lang="id-ID" sz="2400" smtClean="0"/>
              <a:t>Aktiva                                    40.000.000</a:t>
            </a:r>
          </a:p>
          <a:p>
            <a:pPr algn="just">
              <a:buFontTx/>
              <a:buNone/>
            </a:pPr>
            <a:r>
              <a:rPr lang="id-ID" sz="2400" smtClean="0"/>
              <a:t>Goodwill                                   5.000.000</a:t>
            </a:r>
          </a:p>
          <a:p>
            <a:pPr algn="just">
              <a:buFontTx/>
              <a:buNone/>
            </a:pPr>
            <a:r>
              <a:rPr lang="id-ID" sz="2400" smtClean="0"/>
              <a:t>   modal saham                                          40.000.000</a:t>
            </a:r>
          </a:p>
          <a:p>
            <a:pPr algn="just">
              <a:buFontTx/>
              <a:buNone/>
            </a:pPr>
            <a:r>
              <a:rPr lang="id-ID" sz="2400" smtClean="0"/>
              <a:t>   agio saham                                               5.000.000</a:t>
            </a:r>
            <a:endParaRPr lang="en-US"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457200" y="457200"/>
            <a:ext cx="8229600" cy="56388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id-ID"/>
          </a:p>
        </p:txBody>
      </p:sp>
      <p:sp>
        <p:nvSpPr>
          <p:cNvPr id="73731" name="Rectangle 3"/>
          <p:cNvSpPr>
            <a:spLocks noChangeArrowheads="1"/>
          </p:cNvSpPr>
          <p:nvPr/>
        </p:nvSpPr>
        <p:spPr bwMode="auto">
          <a:xfrm>
            <a:off x="754063" y="2365375"/>
            <a:ext cx="7705725" cy="406400"/>
          </a:xfrm>
          <a:prstGeom prst="rect">
            <a:avLst/>
          </a:prstGeom>
          <a:solidFill>
            <a:srgbClr val="009688"/>
          </a:solidFill>
          <a:ln w="12700">
            <a:solidFill>
              <a:schemeClr val="tx1"/>
            </a:solidFill>
            <a:miter lim="800000"/>
            <a:headEnd/>
            <a:tailEnd/>
          </a:ln>
        </p:spPr>
        <p:txBody>
          <a:bodyPr wrap="none" anchor="ctr"/>
          <a:lstStyle/>
          <a:p>
            <a:endParaRPr lang="id-ID"/>
          </a:p>
        </p:txBody>
      </p:sp>
      <p:sp>
        <p:nvSpPr>
          <p:cNvPr id="73732" name="Rectangle 4"/>
          <p:cNvSpPr>
            <a:spLocks noChangeArrowheads="1"/>
          </p:cNvSpPr>
          <p:nvPr/>
        </p:nvSpPr>
        <p:spPr bwMode="auto">
          <a:xfrm>
            <a:off x="754063" y="2771775"/>
            <a:ext cx="7705725" cy="3095625"/>
          </a:xfrm>
          <a:prstGeom prst="rect">
            <a:avLst/>
          </a:prstGeom>
          <a:solidFill>
            <a:srgbClr val="FCFEB9"/>
          </a:solidFill>
          <a:ln w="12700">
            <a:solidFill>
              <a:schemeClr val="tx1"/>
            </a:solidFill>
            <a:miter lim="800000"/>
            <a:headEnd/>
            <a:tailEnd/>
          </a:ln>
        </p:spPr>
        <p:txBody>
          <a:bodyPr wrap="none" anchor="ctr"/>
          <a:lstStyle/>
          <a:p>
            <a:endParaRPr lang="id-ID"/>
          </a:p>
        </p:txBody>
      </p:sp>
      <p:sp>
        <p:nvSpPr>
          <p:cNvPr id="80901" name="Rectangle 5"/>
          <p:cNvSpPr>
            <a:spLocks noChangeArrowheads="1"/>
          </p:cNvSpPr>
          <p:nvPr/>
        </p:nvSpPr>
        <p:spPr bwMode="auto">
          <a:xfrm>
            <a:off x="661988" y="2376488"/>
            <a:ext cx="7800975" cy="454025"/>
          </a:xfrm>
          <a:prstGeom prst="rect">
            <a:avLst/>
          </a:prstGeom>
          <a:noFill/>
          <a:ln w="12700">
            <a:noFill/>
            <a:miter lim="800000"/>
            <a:headEnd/>
            <a:tailEnd/>
          </a:ln>
          <a:effectLst/>
        </p:spPr>
        <p:txBody>
          <a:bodyPr lIns="90488" tIns="44450" rIns="90488" bIns="44450">
            <a:spAutoFit/>
          </a:bodyPr>
          <a:lstStyle/>
          <a:p>
            <a:pPr>
              <a:tabLst>
                <a:tab pos="2171700" algn="l"/>
                <a:tab pos="6053138" algn="ctr"/>
                <a:tab pos="7083425" algn="ctr"/>
              </a:tabLst>
              <a:defRPr/>
            </a:pPr>
            <a:r>
              <a:rPr lang="en-US" sz="2400" b="1">
                <a:solidFill>
                  <a:schemeClr val="bg1"/>
                </a:solidFill>
                <a:effectLst>
                  <a:outerShdw blurRad="38100" dist="38100" dir="2700000" algn="tl">
                    <a:srgbClr val="C0C0C0"/>
                  </a:outerShdw>
                </a:effectLst>
                <a:latin typeface="Times New Roman" pitchFamily="18" charset="0"/>
              </a:rPr>
              <a:t>  Tgl.	Uraian	Debit	Kredit</a:t>
            </a:r>
          </a:p>
        </p:txBody>
      </p:sp>
      <p:sp>
        <p:nvSpPr>
          <p:cNvPr id="80902" name="Rectangle 6"/>
          <p:cNvSpPr>
            <a:spLocks noChangeArrowheads="1"/>
          </p:cNvSpPr>
          <p:nvPr/>
        </p:nvSpPr>
        <p:spPr bwMode="auto">
          <a:xfrm>
            <a:off x="457200" y="373063"/>
            <a:ext cx="8242300" cy="554037"/>
          </a:xfrm>
          <a:prstGeom prst="rect">
            <a:avLst/>
          </a:prstGeom>
          <a:solidFill>
            <a:srgbClr val="FF3300"/>
          </a:solidFill>
          <a:ln w="12700">
            <a:solidFill>
              <a:schemeClr val="tx1"/>
            </a:solidFill>
            <a:miter lim="800000"/>
            <a:headEnd/>
            <a:tailEnd/>
          </a:ln>
          <a:effectLst/>
        </p:spPr>
        <p:txBody>
          <a:bodyPr lIns="90488" tIns="44450" rIns="90488" bIns="44450" anchor="ctr"/>
          <a:lstStyle/>
          <a:p>
            <a:pPr algn="ctr">
              <a:defRPr/>
            </a:pPr>
            <a:r>
              <a:rPr lang="en-US" sz="3200" b="1">
                <a:solidFill>
                  <a:schemeClr val="bg1"/>
                </a:solidFill>
                <a:effectLst>
                  <a:outerShdw blurRad="38100" dist="38100" dir="2700000" algn="tl">
                    <a:srgbClr val="000000"/>
                  </a:outerShdw>
                </a:effectLst>
                <a:latin typeface="Times New Roman" pitchFamily="18" charset="0"/>
              </a:rPr>
              <a:t>Aset Tidak Berwujud dan Amortisasi</a:t>
            </a:r>
          </a:p>
        </p:txBody>
      </p:sp>
      <p:sp>
        <p:nvSpPr>
          <p:cNvPr id="80903" name="Rectangle 7"/>
          <p:cNvSpPr>
            <a:spLocks noGrp="1" noChangeArrowheads="1"/>
          </p:cNvSpPr>
          <p:nvPr>
            <p:ph type="body" idx="1"/>
          </p:nvPr>
        </p:nvSpPr>
        <p:spPr>
          <a:xfrm>
            <a:off x="762000" y="2863850"/>
            <a:ext cx="7747000" cy="847725"/>
          </a:xfrm>
          <a:noFill/>
        </p:spPr>
        <p:txBody>
          <a:bodyPr lIns="90488" tIns="44450" rIns="90488" bIns="44450">
            <a:normAutofit fontScale="25000" lnSpcReduction="20000"/>
          </a:bodyPr>
          <a:lstStyle/>
          <a:p>
            <a:pPr marL="0" indent="0" eaLnBrk="1" hangingPunct="1">
              <a:lnSpc>
                <a:spcPct val="90000"/>
              </a:lnSpc>
              <a:spcBef>
                <a:spcPct val="0"/>
              </a:spcBef>
              <a:buFont typeface="Wingdings" pitchFamily="2" charset="2"/>
              <a:buNone/>
              <a:tabLst>
                <a:tab pos="1143000" algn="l"/>
                <a:tab pos="1481138" algn="l"/>
                <a:tab pos="6407150" algn="dec"/>
                <a:tab pos="7486650" algn="dec"/>
              </a:tabLst>
            </a:pPr>
            <a:r>
              <a:rPr lang="en-US" sz="2400" b="1" dirty="0" smtClean="0">
                <a:latin typeface="Times New Roman" pitchFamily="18" charset="0"/>
              </a:rPr>
              <a:t> Des. 31	</a:t>
            </a:r>
            <a:r>
              <a:rPr lang="en-US" sz="7200" b="1" dirty="0" err="1" smtClean="0">
                <a:latin typeface="Times New Roman" pitchFamily="18" charset="0"/>
              </a:rPr>
              <a:t>Beban</a:t>
            </a:r>
            <a:r>
              <a:rPr lang="en-US" sz="7200" b="1" dirty="0" smtClean="0">
                <a:latin typeface="Times New Roman" pitchFamily="18" charset="0"/>
              </a:rPr>
              <a:t> </a:t>
            </a:r>
            <a:r>
              <a:rPr lang="en-US" sz="7200" b="1" dirty="0" err="1" smtClean="0">
                <a:latin typeface="Times New Roman" pitchFamily="18" charset="0"/>
              </a:rPr>
              <a:t>Amortisasi</a:t>
            </a:r>
            <a:r>
              <a:rPr lang="en-US" sz="7200" b="1" dirty="0" smtClean="0">
                <a:latin typeface="Times New Roman" pitchFamily="18" charset="0"/>
              </a:rPr>
              <a:t>                           20.000	</a:t>
            </a:r>
          </a:p>
          <a:p>
            <a:pPr marL="0" indent="0" eaLnBrk="1" hangingPunct="1">
              <a:lnSpc>
                <a:spcPct val="90000"/>
              </a:lnSpc>
              <a:spcBef>
                <a:spcPct val="0"/>
              </a:spcBef>
              <a:buFont typeface="Wingdings" pitchFamily="2" charset="2"/>
              <a:buNone/>
              <a:tabLst>
                <a:tab pos="1143000" algn="l"/>
                <a:tab pos="1481138" algn="l"/>
                <a:tab pos="6407150" algn="dec"/>
                <a:tab pos="7486650" algn="dec"/>
              </a:tabLst>
            </a:pPr>
            <a:r>
              <a:rPr lang="en-US" sz="7200" b="1" dirty="0" smtClean="0">
                <a:latin typeface="Times New Roman" pitchFamily="18" charset="0"/>
              </a:rPr>
              <a:t>		Paten                                                        20.000</a:t>
            </a:r>
          </a:p>
          <a:p>
            <a:pPr marL="0" indent="0" eaLnBrk="1" hangingPunct="1">
              <a:lnSpc>
                <a:spcPct val="90000"/>
              </a:lnSpc>
              <a:spcBef>
                <a:spcPct val="310000"/>
              </a:spcBef>
              <a:buFont typeface="Wingdings" pitchFamily="2" charset="2"/>
              <a:buNone/>
              <a:tabLst>
                <a:tab pos="1143000" algn="l"/>
                <a:tab pos="1481138" algn="l"/>
                <a:tab pos="6407150" algn="dec"/>
                <a:tab pos="7486650" algn="dec"/>
              </a:tabLst>
            </a:pPr>
            <a:r>
              <a:rPr lang="en-US" sz="7200" b="1" dirty="0" smtClean="0">
                <a:latin typeface="Times New Roman" pitchFamily="18" charset="0"/>
              </a:rPr>
              <a:t>	</a:t>
            </a:r>
          </a:p>
        </p:txBody>
      </p:sp>
      <p:sp>
        <p:nvSpPr>
          <p:cNvPr id="73736" name="Rectangle 8"/>
          <p:cNvSpPr>
            <a:spLocks noChangeArrowheads="1"/>
          </p:cNvSpPr>
          <p:nvPr/>
        </p:nvSpPr>
        <p:spPr bwMode="auto">
          <a:xfrm>
            <a:off x="998538" y="3771900"/>
            <a:ext cx="7223125" cy="1196975"/>
          </a:xfrm>
          <a:prstGeom prst="rect">
            <a:avLst/>
          </a:prstGeom>
          <a:solidFill>
            <a:srgbClr val="FFE4C9"/>
          </a:solidFill>
          <a:ln w="12700">
            <a:solidFill>
              <a:schemeClr val="tx1"/>
            </a:solidFill>
            <a:miter lim="800000"/>
            <a:headEnd/>
            <a:tailEnd/>
          </a:ln>
        </p:spPr>
        <p:txBody>
          <a:bodyPr lIns="90488" tIns="44450" rIns="90488" bIns="44450">
            <a:spAutoFit/>
          </a:bodyPr>
          <a:lstStyle/>
          <a:p>
            <a:r>
              <a:rPr lang="en-US" sz="2400" b="1">
                <a:latin typeface="Times New Roman" pitchFamily="18" charset="0"/>
              </a:rPr>
              <a:t>Membayar $100.000 untuk hak paten. Umur paten 11 tahun dan telah diterbitkan 6 tahun sebelum pembelian.</a:t>
            </a:r>
          </a:p>
        </p:txBody>
      </p:sp>
      <p:sp>
        <p:nvSpPr>
          <p:cNvPr id="73737" name="Rectangle 9"/>
          <p:cNvSpPr>
            <a:spLocks noChangeArrowheads="1"/>
          </p:cNvSpPr>
          <p:nvPr/>
        </p:nvSpPr>
        <p:spPr bwMode="auto">
          <a:xfrm>
            <a:off x="757238" y="838200"/>
            <a:ext cx="7705725" cy="1549400"/>
          </a:xfrm>
          <a:prstGeom prst="rect">
            <a:avLst/>
          </a:prstGeom>
          <a:noFill/>
          <a:ln w="12700">
            <a:noFill/>
            <a:miter lim="800000"/>
            <a:headEnd/>
            <a:tailEnd/>
          </a:ln>
        </p:spPr>
        <p:txBody>
          <a:bodyPr lIns="90488" tIns="44450" rIns="90488" bIns="44450">
            <a:spAutoFit/>
          </a:bodyPr>
          <a:lstStyle/>
          <a:p>
            <a:r>
              <a:rPr lang="en-US" sz="2400" b="1">
                <a:latin typeface="Times New Roman" pitchFamily="18" charset="0"/>
              </a:rPr>
              <a:t>Amortisasi adalah jumlah biaya aset tidak berwujud yang ditransfer ke beban. Aset tidak berwujud tidak memiliki atribut fisik dan tidak untuk dijual (paten, hak cipta, dan </a:t>
            </a:r>
            <a:r>
              <a:rPr lang="en-US" sz="2400" b="1" i="1">
                <a:latin typeface="Times New Roman" pitchFamily="18" charset="0"/>
              </a:rPr>
              <a:t>goodwill</a:t>
            </a:r>
            <a:r>
              <a:rPr lang="en-US" sz="2400" b="1">
                <a:latin typeface="Times New Roman" pitchFamily="18" charset="0"/>
              </a:rPr>
              <a:t>).</a:t>
            </a:r>
          </a:p>
        </p:txBody>
      </p:sp>
      <p:sp>
        <p:nvSpPr>
          <p:cNvPr id="80906" name="Rectangle 10"/>
          <p:cNvSpPr>
            <a:spLocks noChangeArrowheads="1"/>
          </p:cNvSpPr>
          <p:nvPr/>
        </p:nvSpPr>
        <p:spPr bwMode="auto">
          <a:xfrm>
            <a:off x="990600" y="4953000"/>
            <a:ext cx="7747000" cy="685800"/>
          </a:xfrm>
          <a:prstGeom prst="rect">
            <a:avLst/>
          </a:prstGeom>
          <a:noFill/>
          <a:ln w="12700">
            <a:noFill/>
            <a:miter lim="800000"/>
            <a:headEnd/>
            <a:tailEnd/>
          </a:ln>
        </p:spPr>
        <p:txBody>
          <a:bodyPr lIns="90488" tIns="44450" rIns="90488" bIns="44450"/>
          <a:lstStyle/>
          <a:p>
            <a:pPr eaLnBrk="1" hangingPunct="1">
              <a:spcBef>
                <a:spcPct val="310000"/>
              </a:spcBef>
              <a:buClr>
                <a:schemeClr val="accent1"/>
              </a:buClr>
              <a:buFont typeface="Wingdings" pitchFamily="2" charset="2"/>
              <a:buNone/>
              <a:tabLst>
                <a:tab pos="1143000" algn="l"/>
                <a:tab pos="1481138" algn="l"/>
                <a:tab pos="6407150" algn="dec"/>
                <a:tab pos="7308850" algn="dec"/>
              </a:tabLst>
            </a:pPr>
            <a:r>
              <a:rPr lang="en-US" sz="2400" b="1">
                <a:latin typeface="Times New Roman" pitchFamily="18" charset="0"/>
              </a:rPr>
              <a:t>	11 tahun – 6 tahun = 5 tahun masa manfaat</a:t>
            </a:r>
          </a:p>
          <a:p>
            <a:pPr eaLnBrk="1" hangingPunct="1">
              <a:buClr>
                <a:schemeClr val="accent1"/>
              </a:buClr>
              <a:buFont typeface="Wingdings" pitchFamily="2" charset="2"/>
              <a:buNone/>
              <a:tabLst>
                <a:tab pos="1143000" algn="l"/>
                <a:tab pos="1481138" algn="l"/>
                <a:tab pos="6407150" algn="dec"/>
                <a:tab pos="7308850" algn="dec"/>
              </a:tabLst>
            </a:pPr>
            <a:r>
              <a:rPr lang="en-US" sz="2400" b="1">
                <a:latin typeface="Times New Roman" pitchFamily="18" charset="0"/>
              </a:rPr>
              <a:t>	 ($100.000 / 5 tahun) = $20.000 per tahun</a:t>
            </a:r>
          </a:p>
        </p:txBody>
      </p:sp>
      <p:sp>
        <p:nvSpPr>
          <p:cNvPr id="80907" name="AutoShape 11"/>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pPr algn="ctr" eaLnBrk="1" hangingPunct="1"/>
            <a:endParaRPr lang="id-ID" sz="24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80906"/>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2000"/>
                                  </p:stCondLst>
                                  <p:childTnLst>
                                    <p:set>
                                      <p:cBhvr>
                                        <p:cTn id="9" dur="1" fill="hold">
                                          <p:stCondLst>
                                            <p:cond delay="499"/>
                                          </p:stCondLst>
                                        </p:cTn>
                                        <p:tgtEl>
                                          <p:spTgt spid="80903"/>
                                        </p:tgtEl>
                                        <p:attrNameLst>
                                          <p:attrName>style.visibility</p:attrName>
                                        </p:attrNameLst>
                                      </p:cBhvr>
                                      <p:to>
                                        <p:strVal val="visible"/>
                                      </p:to>
                                    </p:set>
                                  </p:childTnLst>
                                </p:cTn>
                              </p:par>
                            </p:childTnLst>
                          </p:cTn>
                        </p:par>
                        <p:par>
                          <p:cTn id="10" fill="hold">
                            <p:stCondLst>
                              <p:cond delay="4000"/>
                            </p:stCondLst>
                            <p:childTnLst>
                              <p:par>
                                <p:cTn id="11" presetID="1" presetClass="entr" presetSubtype="0" fill="hold" grpId="0" nodeType="afterEffect">
                                  <p:stCondLst>
                                    <p:cond delay="1000"/>
                                  </p:stCondLst>
                                  <p:childTnLst>
                                    <p:set>
                                      <p:cBhvr>
                                        <p:cTn id="12" dur="1" fill="hold">
                                          <p:stCondLst>
                                            <p:cond delay="499"/>
                                          </p:stCondLst>
                                        </p:cTn>
                                        <p:tgtEl>
                                          <p:spTgt spid="809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3" grpId="0" autoUpdateAnimBg="0"/>
      <p:bldP spid="80906" grpId="0" autoUpdateAnimBg="0"/>
      <p:bldP spid="8090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1447800" y="533400"/>
            <a:ext cx="6261100" cy="1600200"/>
          </a:xfrm>
          <a:prstGeom prst="rect">
            <a:avLst/>
          </a:prstGeom>
          <a:solidFill>
            <a:srgbClr val="800000"/>
          </a:solidFill>
          <a:ln w="12700">
            <a:solidFill>
              <a:schemeClr val="tx1"/>
            </a:solidFill>
            <a:miter lim="800000"/>
            <a:headEnd/>
            <a:tailEnd/>
          </a:ln>
          <a:effectLst>
            <a:outerShdw dist="107763" dir="2700000" algn="ctr" rotWithShape="0">
              <a:schemeClr val="tx1"/>
            </a:outerShdw>
          </a:effectLst>
        </p:spPr>
        <p:txBody>
          <a:bodyPr lIns="90488" tIns="44450" rIns="90488" bIns="44450" anchor="ctr"/>
          <a:lstStyle/>
          <a:p>
            <a:pPr algn="ctr">
              <a:defRPr/>
            </a:pPr>
            <a:r>
              <a:rPr lang="en-US" sz="4800" b="1">
                <a:solidFill>
                  <a:srgbClr val="FFFFFF"/>
                </a:solidFill>
                <a:effectLst>
                  <a:outerShdw blurRad="38100" dist="38100" dir="2700000" algn="tl">
                    <a:srgbClr val="000000"/>
                  </a:outerShdw>
                </a:effectLst>
                <a:latin typeface="Times New Roman" pitchFamily="18" charset="0"/>
              </a:rPr>
              <a:t>Sumber Daya Alam dan Deplesi</a:t>
            </a:r>
          </a:p>
        </p:txBody>
      </p:sp>
      <p:sp>
        <p:nvSpPr>
          <p:cNvPr id="76803" name="AutoShape 3"/>
          <p:cNvSpPr>
            <a:spLocks noChangeArrowheads="1"/>
          </p:cNvSpPr>
          <p:nvPr/>
        </p:nvSpPr>
        <p:spPr bwMode="auto">
          <a:xfrm>
            <a:off x="2057400" y="2430463"/>
            <a:ext cx="6629400" cy="1679575"/>
          </a:xfrm>
          <a:prstGeom prst="wedgeRoundRectCallout">
            <a:avLst>
              <a:gd name="adj1" fmla="val -44255"/>
              <a:gd name="adj2" fmla="val 70000"/>
              <a:gd name="adj3" fmla="val 16667"/>
            </a:avLst>
          </a:prstGeom>
          <a:solidFill>
            <a:schemeClr val="bg1"/>
          </a:solidFill>
          <a:ln w="12700">
            <a:solidFill>
              <a:schemeClr val="tx1"/>
            </a:solidFill>
            <a:miter lim="800000"/>
            <a:headEnd/>
            <a:tailEnd/>
          </a:ln>
          <a:effectLst>
            <a:outerShdw dist="107763" dir="2700000" algn="ctr" rotWithShape="0">
              <a:schemeClr val="tx1"/>
            </a:outerShdw>
          </a:effectLst>
        </p:spPr>
        <p:txBody>
          <a:bodyPr lIns="90488" tIns="44450" rIns="90488" bIns="44450">
            <a:spAutoFit/>
          </a:bodyPr>
          <a:lstStyle/>
          <a:p>
            <a:pPr algn="ctr">
              <a:defRPr/>
            </a:pPr>
            <a:r>
              <a:rPr lang="en-US" sz="3200">
                <a:latin typeface="Times New Roman" pitchFamily="18" charset="0"/>
              </a:rPr>
              <a:t>Deplesi adalah proses pemindahan beban sumber daya alam ke akun beban.</a:t>
            </a:r>
          </a:p>
        </p:txBody>
      </p:sp>
      <p:grpSp>
        <p:nvGrpSpPr>
          <p:cNvPr id="2" name="Group 4"/>
          <p:cNvGrpSpPr>
            <a:grpSpLocks/>
          </p:cNvGrpSpPr>
          <p:nvPr/>
        </p:nvGrpSpPr>
        <p:grpSpPr bwMode="auto">
          <a:xfrm>
            <a:off x="285720" y="3286124"/>
            <a:ext cx="2074863" cy="2743200"/>
            <a:chOff x="336" y="2151"/>
            <a:chExt cx="1691" cy="2150"/>
          </a:xfrm>
        </p:grpSpPr>
        <p:sp>
          <p:nvSpPr>
            <p:cNvPr id="70662" name="Freeform 5"/>
            <p:cNvSpPr>
              <a:spLocks/>
            </p:cNvSpPr>
            <p:nvPr/>
          </p:nvSpPr>
          <p:spPr bwMode="auto">
            <a:xfrm>
              <a:off x="336" y="2699"/>
              <a:ext cx="1679" cy="1602"/>
            </a:xfrm>
            <a:custGeom>
              <a:avLst/>
              <a:gdLst>
                <a:gd name="T0" fmla="*/ 1194 w 3357"/>
                <a:gd name="T1" fmla="*/ 171 h 3205"/>
                <a:gd name="T2" fmla="*/ 1141 w 3357"/>
                <a:gd name="T3" fmla="*/ 242 h 3205"/>
                <a:gd name="T4" fmla="*/ 1053 w 3357"/>
                <a:gd name="T5" fmla="*/ 314 h 3205"/>
                <a:gd name="T6" fmla="*/ 989 w 3357"/>
                <a:gd name="T7" fmla="*/ 342 h 3205"/>
                <a:gd name="T8" fmla="*/ 806 w 3357"/>
                <a:gd name="T9" fmla="*/ 390 h 3205"/>
                <a:gd name="T10" fmla="*/ 646 w 3357"/>
                <a:gd name="T11" fmla="*/ 496 h 3205"/>
                <a:gd name="T12" fmla="*/ 540 w 3357"/>
                <a:gd name="T13" fmla="*/ 578 h 3205"/>
                <a:gd name="T14" fmla="*/ 470 w 3357"/>
                <a:gd name="T15" fmla="*/ 709 h 3205"/>
                <a:gd name="T16" fmla="*/ 416 w 3357"/>
                <a:gd name="T17" fmla="*/ 726 h 3205"/>
                <a:gd name="T18" fmla="*/ 363 w 3357"/>
                <a:gd name="T19" fmla="*/ 892 h 3205"/>
                <a:gd name="T20" fmla="*/ 198 w 3357"/>
                <a:gd name="T21" fmla="*/ 1152 h 3205"/>
                <a:gd name="T22" fmla="*/ 4 w 3357"/>
                <a:gd name="T23" fmla="*/ 1422 h 3205"/>
                <a:gd name="T24" fmla="*/ 0 w 3357"/>
                <a:gd name="T25" fmla="*/ 1492 h 3205"/>
                <a:gd name="T26" fmla="*/ 91 w 3357"/>
                <a:gd name="T27" fmla="*/ 1606 h 3205"/>
                <a:gd name="T28" fmla="*/ 97 w 3357"/>
                <a:gd name="T29" fmla="*/ 1907 h 3205"/>
                <a:gd name="T30" fmla="*/ 186 w 3357"/>
                <a:gd name="T31" fmla="*/ 2255 h 3205"/>
                <a:gd name="T32" fmla="*/ 192 w 3357"/>
                <a:gd name="T33" fmla="*/ 2450 h 3205"/>
                <a:gd name="T34" fmla="*/ 316 w 3357"/>
                <a:gd name="T35" fmla="*/ 2420 h 3205"/>
                <a:gd name="T36" fmla="*/ 509 w 3357"/>
                <a:gd name="T37" fmla="*/ 2397 h 3205"/>
                <a:gd name="T38" fmla="*/ 624 w 3357"/>
                <a:gd name="T39" fmla="*/ 2372 h 3205"/>
                <a:gd name="T40" fmla="*/ 498 w 3357"/>
                <a:gd name="T41" fmla="*/ 2030 h 3205"/>
                <a:gd name="T42" fmla="*/ 504 w 3357"/>
                <a:gd name="T43" fmla="*/ 1848 h 3205"/>
                <a:gd name="T44" fmla="*/ 557 w 3357"/>
                <a:gd name="T45" fmla="*/ 1700 h 3205"/>
                <a:gd name="T46" fmla="*/ 492 w 3357"/>
                <a:gd name="T47" fmla="*/ 1606 h 3205"/>
                <a:gd name="T48" fmla="*/ 509 w 3357"/>
                <a:gd name="T49" fmla="*/ 1534 h 3205"/>
                <a:gd name="T50" fmla="*/ 682 w 3357"/>
                <a:gd name="T51" fmla="*/ 1582 h 3205"/>
                <a:gd name="T52" fmla="*/ 694 w 3357"/>
                <a:gd name="T53" fmla="*/ 1966 h 3205"/>
                <a:gd name="T54" fmla="*/ 570 w 3357"/>
                <a:gd name="T55" fmla="*/ 2933 h 3205"/>
                <a:gd name="T56" fmla="*/ 551 w 3357"/>
                <a:gd name="T57" fmla="*/ 3205 h 3205"/>
                <a:gd name="T58" fmla="*/ 2373 w 3357"/>
                <a:gd name="T59" fmla="*/ 3205 h 3205"/>
                <a:gd name="T60" fmla="*/ 2373 w 3357"/>
                <a:gd name="T61" fmla="*/ 2686 h 3205"/>
                <a:gd name="T62" fmla="*/ 2373 w 3357"/>
                <a:gd name="T63" fmla="*/ 2479 h 3205"/>
                <a:gd name="T64" fmla="*/ 2439 w 3357"/>
                <a:gd name="T65" fmla="*/ 2055 h 3205"/>
                <a:gd name="T66" fmla="*/ 2485 w 3357"/>
                <a:gd name="T67" fmla="*/ 1506 h 3205"/>
                <a:gd name="T68" fmla="*/ 2527 w 3357"/>
                <a:gd name="T69" fmla="*/ 1452 h 3205"/>
                <a:gd name="T70" fmla="*/ 2692 w 3357"/>
                <a:gd name="T71" fmla="*/ 1853 h 3205"/>
                <a:gd name="T72" fmla="*/ 2692 w 3357"/>
                <a:gd name="T73" fmla="*/ 2013 h 3205"/>
                <a:gd name="T74" fmla="*/ 2793 w 3357"/>
                <a:gd name="T75" fmla="*/ 2120 h 3205"/>
                <a:gd name="T76" fmla="*/ 2709 w 3357"/>
                <a:gd name="T77" fmla="*/ 2232 h 3205"/>
                <a:gd name="T78" fmla="*/ 2692 w 3357"/>
                <a:gd name="T79" fmla="*/ 2437 h 3205"/>
                <a:gd name="T80" fmla="*/ 2490 w 3357"/>
                <a:gd name="T81" fmla="*/ 2720 h 3205"/>
                <a:gd name="T82" fmla="*/ 2479 w 3357"/>
                <a:gd name="T83" fmla="*/ 2793 h 3205"/>
                <a:gd name="T84" fmla="*/ 2905 w 3357"/>
                <a:gd name="T85" fmla="*/ 3017 h 3205"/>
                <a:gd name="T86" fmla="*/ 3045 w 3357"/>
                <a:gd name="T87" fmla="*/ 2827 h 3205"/>
                <a:gd name="T88" fmla="*/ 3057 w 3357"/>
                <a:gd name="T89" fmla="*/ 2709 h 3205"/>
                <a:gd name="T90" fmla="*/ 3198 w 3357"/>
                <a:gd name="T91" fmla="*/ 2462 h 3205"/>
                <a:gd name="T92" fmla="*/ 3321 w 3357"/>
                <a:gd name="T93" fmla="*/ 2196 h 3205"/>
                <a:gd name="T94" fmla="*/ 3357 w 3357"/>
                <a:gd name="T95" fmla="*/ 1882 h 3205"/>
                <a:gd name="T96" fmla="*/ 3186 w 3357"/>
                <a:gd name="T97" fmla="*/ 1606 h 3205"/>
                <a:gd name="T98" fmla="*/ 3028 w 3357"/>
                <a:gd name="T99" fmla="*/ 1298 h 3205"/>
                <a:gd name="T100" fmla="*/ 2933 w 3357"/>
                <a:gd name="T101" fmla="*/ 987 h 3205"/>
                <a:gd name="T102" fmla="*/ 2751 w 3357"/>
                <a:gd name="T103" fmla="*/ 698 h 3205"/>
                <a:gd name="T104" fmla="*/ 2597 w 3357"/>
                <a:gd name="T105" fmla="*/ 586 h 3205"/>
                <a:gd name="T106" fmla="*/ 2439 w 3357"/>
                <a:gd name="T107" fmla="*/ 473 h 3205"/>
                <a:gd name="T108" fmla="*/ 2190 w 3357"/>
                <a:gd name="T109" fmla="*/ 325 h 3205"/>
                <a:gd name="T110" fmla="*/ 2008 w 3357"/>
                <a:gd name="T111" fmla="*/ 224 h 3205"/>
                <a:gd name="T112" fmla="*/ 1912 w 3357"/>
                <a:gd name="T113" fmla="*/ 137 h 3205"/>
                <a:gd name="T114" fmla="*/ 1825 w 3357"/>
                <a:gd name="T115" fmla="*/ 25 h 3205"/>
                <a:gd name="T116" fmla="*/ 1730 w 3357"/>
                <a:gd name="T117" fmla="*/ 0 h 3205"/>
                <a:gd name="T118" fmla="*/ 1194 w 3357"/>
                <a:gd name="T119" fmla="*/ 171 h 3205"/>
                <a:gd name="T120" fmla="*/ 1194 w 3357"/>
                <a:gd name="T121" fmla="*/ 171 h 32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357"/>
                <a:gd name="T184" fmla="*/ 0 h 3205"/>
                <a:gd name="T185" fmla="*/ 3357 w 3357"/>
                <a:gd name="T186" fmla="*/ 3205 h 320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357" h="3205">
                  <a:moveTo>
                    <a:pt x="1194" y="171"/>
                  </a:moveTo>
                  <a:lnTo>
                    <a:pt x="1141" y="242"/>
                  </a:lnTo>
                  <a:lnTo>
                    <a:pt x="1053" y="314"/>
                  </a:lnTo>
                  <a:lnTo>
                    <a:pt x="989" y="342"/>
                  </a:lnTo>
                  <a:lnTo>
                    <a:pt x="806" y="390"/>
                  </a:lnTo>
                  <a:lnTo>
                    <a:pt x="646" y="496"/>
                  </a:lnTo>
                  <a:lnTo>
                    <a:pt x="540" y="578"/>
                  </a:lnTo>
                  <a:lnTo>
                    <a:pt x="470" y="709"/>
                  </a:lnTo>
                  <a:lnTo>
                    <a:pt x="416" y="726"/>
                  </a:lnTo>
                  <a:lnTo>
                    <a:pt x="363" y="892"/>
                  </a:lnTo>
                  <a:lnTo>
                    <a:pt x="198" y="1152"/>
                  </a:lnTo>
                  <a:lnTo>
                    <a:pt x="4" y="1422"/>
                  </a:lnTo>
                  <a:lnTo>
                    <a:pt x="0" y="1492"/>
                  </a:lnTo>
                  <a:lnTo>
                    <a:pt x="91" y="1606"/>
                  </a:lnTo>
                  <a:lnTo>
                    <a:pt x="97" y="1907"/>
                  </a:lnTo>
                  <a:lnTo>
                    <a:pt x="186" y="2255"/>
                  </a:lnTo>
                  <a:lnTo>
                    <a:pt x="192" y="2450"/>
                  </a:lnTo>
                  <a:lnTo>
                    <a:pt x="316" y="2420"/>
                  </a:lnTo>
                  <a:lnTo>
                    <a:pt x="509" y="2397"/>
                  </a:lnTo>
                  <a:lnTo>
                    <a:pt x="624" y="2372"/>
                  </a:lnTo>
                  <a:lnTo>
                    <a:pt x="498" y="2030"/>
                  </a:lnTo>
                  <a:lnTo>
                    <a:pt x="504" y="1848"/>
                  </a:lnTo>
                  <a:lnTo>
                    <a:pt x="557" y="1700"/>
                  </a:lnTo>
                  <a:lnTo>
                    <a:pt x="492" y="1606"/>
                  </a:lnTo>
                  <a:lnTo>
                    <a:pt x="509" y="1534"/>
                  </a:lnTo>
                  <a:lnTo>
                    <a:pt x="682" y="1582"/>
                  </a:lnTo>
                  <a:lnTo>
                    <a:pt x="694" y="1966"/>
                  </a:lnTo>
                  <a:lnTo>
                    <a:pt x="570" y="2933"/>
                  </a:lnTo>
                  <a:lnTo>
                    <a:pt x="551" y="3205"/>
                  </a:lnTo>
                  <a:lnTo>
                    <a:pt x="2373" y="3205"/>
                  </a:lnTo>
                  <a:lnTo>
                    <a:pt x="2373" y="2686"/>
                  </a:lnTo>
                  <a:lnTo>
                    <a:pt x="2373" y="2479"/>
                  </a:lnTo>
                  <a:lnTo>
                    <a:pt x="2439" y="2055"/>
                  </a:lnTo>
                  <a:lnTo>
                    <a:pt x="2485" y="1506"/>
                  </a:lnTo>
                  <a:lnTo>
                    <a:pt x="2527" y="1452"/>
                  </a:lnTo>
                  <a:lnTo>
                    <a:pt x="2692" y="1853"/>
                  </a:lnTo>
                  <a:lnTo>
                    <a:pt x="2692" y="2013"/>
                  </a:lnTo>
                  <a:lnTo>
                    <a:pt x="2793" y="2120"/>
                  </a:lnTo>
                  <a:lnTo>
                    <a:pt x="2709" y="2232"/>
                  </a:lnTo>
                  <a:lnTo>
                    <a:pt x="2692" y="2437"/>
                  </a:lnTo>
                  <a:lnTo>
                    <a:pt x="2490" y="2720"/>
                  </a:lnTo>
                  <a:lnTo>
                    <a:pt x="2479" y="2793"/>
                  </a:lnTo>
                  <a:lnTo>
                    <a:pt x="2905" y="3017"/>
                  </a:lnTo>
                  <a:lnTo>
                    <a:pt x="3045" y="2827"/>
                  </a:lnTo>
                  <a:lnTo>
                    <a:pt x="3057" y="2709"/>
                  </a:lnTo>
                  <a:lnTo>
                    <a:pt x="3198" y="2462"/>
                  </a:lnTo>
                  <a:lnTo>
                    <a:pt x="3321" y="2196"/>
                  </a:lnTo>
                  <a:lnTo>
                    <a:pt x="3357" y="1882"/>
                  </a:lnTo>
                  <a:lnTo>
                    <a:pt x="3186" y="1606"/>
                  </a:lnTo>
                  <a:lnTo>
                    <a:pt x="3028" y="1298"/>
                  </a:lnTo>
                  <a:lnTo>
                    <a:pt x="2933" y="987"/>
                  </a:lnTo>
                  <a:lnTo>
                    <a:pt x="2751" y="698"/>
                  </a:lnTo>
                  <a:lnTo>
                    <a:pt x="2597" y="586"/>
                  </a:lnTo>
                  <a:lnTo>
                    <a:pt x="2439" y="473"/>
                  </a:lnTo>
                  <a:lnTo>
                    <a:pt x="2190" y="325"/>
                  </a:lnTo>
                  <a:lnTo>
                    <a:pt x="2008" y="224"/>
                  </a:lnTo>
                  <a:lnTo>
                    <a:pt x="1912" y="137"/>
                  </a:lnTo>
                  <a:lnTo>
                    <a:pt x="1825" y="25"/>
                  </a:lnTo>
                  <a:lnTo>
                    <a:pt x="1730" y="0"/>
                  </a:lnTo>
                  <a:lnTo>
                    <a:pt x="1194" y="171"/>
                  </a:lnTo>
                  <a:close/>
                </a:path>
              </a:pathLst>
            </a:custGeom>
            <a:solidFill>
              <a:srgbClr val="5C665C"/>
            </a:solidFill>
            <a:ln w="9525">
              <a:noFill/>
              <a:round/>
              <a:headEnd/>
              <a:tailEnd/>
            </a:ln>
          </p:spPr>
          <p:txBody>
            <a:bodyPr/>
            <a:lstStyle/>
            <a:p>
              <a:endParaRPr lang="id-ID"/>
            </a:p>
          </p:txBody>
        </p:sp>
        <p:sp>
          <p:nvSpPr>
            <p:cNvPr id="70663" name="Freeform 6"/>
            <p:cNvSpPr>
              <a:spLocks/>
            </p:cNvSpPr>
            <p:nvPr/>
          </p:nvSpPr>
          <p:spPr bwMode="auto">
            <a:xfrm>
              <a:off x="1011" y="3199"/>
              <a:ext cx="33" cy="48"/>
            </a:xfrm>
            <a:custGeom>
              <a:avLst/>
              <a:gdLst>
                <a:gd name="T0" fmla="*/ 19 w 66"/>
                <a:gd name="T1" fmla="*/ 0 h 97"/>
                <a:gd name="T2" fmla="*/ 0 w 66"/>
                <a:gd name="T3" fmla="*/ 89 h 97"/>
                <a:gd name="T4" fmla="*/ 47 w 66"/>
                <a:gd name="T5" fmla="*/ 97 h 97"/>
                <a:gd name="T6" fmla="*/ 66 w 66"/>
                <a:gd name="T7" fmla="*/ 2 h 97"/>
                <a:gd name="T8" fmla="*/ 19 w 66"/>
                <a:gd name="T9" fmla="*/ 0 h 97"/>
                <a:gd name="T10" fmla="*/ 19 w 66"/>
                <a:gd name="T11" fmla="*/ 0 h 97"/>
                <a:gd name="T12" fmla="*/ 0 60000 65536"/>
                <a:gd name="T13" fmla="*/ 0 60000 65536"/>
                <a:gd name="T14" fmla="*/ 0 60000 65536"/>
                <a:gd name="T15" fmla="*/ 0 60000 65536"/>
                <a:gd name="T16" fmla="*/ 0 60000 65536"/>
                <a:gd name="T17" fmla="*/ 0 60000 65536"/>
                <a:gd name="T18" fmla="*/ 0 w 66"/>
                <a:gd name="T19" fmla="*/ 0 h 97"/>
                <a:gd name="T20" fmla="*/ 66 w 66"/>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66" h="97">
                  <a:moveTo>
                    <a:pt x="19" y="0"/>
                  </a:moveTo>
                  <a:lnTo>
                    <a:pt x="0" y="89"/>
                  </a:lnTo>
                  <a:lnTo>
                    <a:pt x="47" y="97"/>
                  </a:lnTo>
                  <a:lnTo>
                    <a:pt x="66" y="2"/>
                  </a:lnTo>
                  <a:lnTo>
                    <a:pt x="19" y="0"/>
                  </a:lnTo>
                  <a:close/>
                </a:path>
              </a:pathLst>
            </a:custGeom>
            <a:solidFill>
              <a:srgbClr val="E5E5FF"/>
            </a:solidFill>
            <a:ln w="9525">
              <a:noFill/>
              <a:round/>
              <a:headEnd/>
              <a:tailEnd/>
            </a:ln>
          </p:spPr>
          <p:txBody>
            <a:bodyPr/>
            <a:lstStyle/>
            <a:p>
              <a:endParaRPr lang="id-ID"/>
            </a:p>
          </p:txBody>
        </p:sp>
        <p:sp>
          <p:nvSpPr>
            <p:cNvPr id="70664" name="Freeform 7"/>
            <p:cNvSpPr>
              <a:spLocks/>
            </p:cNvSpPr>
            <p:nvPr/>
          </p:nvSpPr>
          <p:spPr bwMode="auto">
            <a:xfrm>
              <a:off x="934" y="2947"/>
              <a:ext cx="219" cy="252"/>
            </a:xfrm>
            <a:custGeom>
              <a:avLst/>
              <a:gdLst>
                <a:gd name="T0" fmla="*/ 0 w 437"/>
                <a:gd name="T1" fmla="*/ 0 h 506"/>
                <a:gd name="T2" fmla="*/ 59 w 437"/>
                <a:gd name="T3" fmla="*/ 133 h 506"/>
                <a:gd name="T4" fmla="*/ 74 w 437"/>
                <a:gd name="T5" fmla="*/ 240 h 506"/>
                <a:gd name="T6" fmla="*/ 120 w 437"/>
                <a:gd name="T7" fmla="*/ 333 h 506"/>
                <a:gd name="T8" fmla="*/ 161 w 437"/>
                <a:gd name="T9" fmla="*/ 407 h 506"/>
                <a:gd name="T10" fmla="*/ 188 w 437"/>
                <a:gd name="T11" fmla="*/ 502 h 506"/>
                <a:gd name="T12" fmla="*/ 220 w 437"/>
                <a:gd name="T13" fmla="*/ 506 h 506"/>
                <a:gd name="T14" fmla="*/ 298 w 437"/>
                <a:gd name="T15" fmla="*/ 318 h 506"/>
                <a:gd name="T16" fmla="*/ 437 w 437"/>
                <a:gd name="T17" fmla="*/ 44 h 506"/>
                <a:gd name="T18" fmla="*/ 0 w 437"/>
                <a:gd name="T19" fmla="*/ 0 h 506"/>
                <a:gd name="T20" fmla="*/ 0 w 437"/>
                <a:gd name="T21" fmla="*/ 0 h 50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7"/>
                <a:gd name="T34" fmla="*/ 0 h 506"/>
                <a:gd name="T35" fmla="*/ 437 w 437"/>
                <a:gd name="T36" fmla="*/ 506 h 50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7" h="506">
                  <a:moveTo>
                    <a:pt x="0" y="0"/>
                  </a:moveTo>
                  <a:lnTo>
                    <a:pt x="59" y="133"/>
                  </a:lnTo>
                  <a:lnTo>
                    <a:pt x="74" y="240"/>
                  </a:lnTo>
                  <a:lnTo>
                    <a:pt x="120" y="333"/>
                  </a:lnTo>
                  <a:lnTo>
                    <a:pt x="161" y="407"/>
                  </a:lnTo>
                  <a:lnTo>
                    <a:pt x="188" y="502"/>
                  </a:lnTo>
                  <a:lnTo>
                    <a:pt x="220" y="506"/>
                  </a:lnTo>
                  <a:lnTo>
                    <a:pt x="298" y="318"/>
                  </a:lnTo>
                  <a:lnTo>
                    <a:pt x="437" y="44"/>
                  </a:lnTo>
                  <a:lnTo>
                    <a:pt x="0" y="0"/>
                  </a:lnTo>
                  <a:close/>
                </a:path>
              </a:pathLst>
            </a:custGeom>
            <a:solidFill>
              <a:srgbClr val="BF0000"/>
            </a:solidFill>
            <a:ln w="9525">
              <a:noFill/>
              <a:round/>
              <a:headEnd/>
              <a:tailEnd/>
            </a:ln>
          </p:spPr>
          <p:txBody>
            <a:bodyPr/>
            <a:lstStyle/>
            <a:p>
              <a:endParaRPr lang="id-ID"/>
            </a:p>
          </p:txBody>
        </p:sp>
        <p:sp>
          <p:nvSpPr>
            <p:cNvPr id="70665" name="Freeform 8"/>
            <p:cNvSpPr>
              <a:spLocks/>
            </p:cNvSpPr>
            <p:nvPr/>
          </p:nvSpPr>
          <p:spPr bwMode="auto">
            <a:xfrm>
              <a:off x="787" y="2157"/>
              <a:ext cx="452" cy="330"/>
            </a:xfrm>
            <a:custGeom>
              <a:avLst/>
              <a:gdLst>
                <a:gd name="T0" fmla="*/ 0 w 905"/>
                <a:gd name="T1" fmla="*/ 629 h 659"/>
                <a:gd name="T2" fmla="*/ 31 w 905"/>
                <a:gd name="T3" fmla="*/ 568 h 659"/>
                <a:gd name="T4" fmla="*/ 40 w 905"/>
                <a:gd name="T5" fmla="*/ 519 h 659"/>
                <a:gd name="T6" fmla="*/ 36 w 905"/>
                <a:gd name="T7" fmla="*/ 313 h 659"/>
                <a:gd name="T8" fmla="*/ 59 w 905"/>
                <a:gd name="T9" fmla="*/ 199 h 659"/>
                <a:gd name="T10" fmla="*/ 129 w 905"/>
                <a:gd name="T11" fmla="*/ 102 h 659"/>
                <a:gd name="T12" fmla="*/ 236 w 905"/>
                <a:gd name="T13" fmla="*/ 40 h 659"/>
                <a:gd name="T14" fmla="*/ 356 w 905"/>
                <a:gd name="T15" fmla="*/ 5 h 659"/>
                <a:gd name="T16" fmla="*/ 532 w 905"/>
                <a:gd name="T17" fmla="*/ 0 h 659"/>
                <a:gd name="T18" fmla="*/ 736 w 905"/>
                <a:gd name="T19" fmla="*/ 121 h 659"/>
                <a:gd name="T20" fmla="*/ 871 w 905"/>
                <a:gd name="T21" fmla="*/ 479 h 659"/>
                <a:gd name="T22" fmla="*/ 905 w 905"/>
                <a:gd name="T23" fmla="*/ 509 h 659"/>
                <a:gd name="T24" fmla="*/ 892 w 905"/>
                <a:gd name="T25" fmla="*/ 549 h 659"/>
                <a:gd name="T26" fmla="*/ 844 w 905"/>
                <a:gd name="T27" fmla="*/ 562 h 659"/>
                <a:gd name="T28" fmla="*/ 749 w 905"/>
                <a:gd name="T29" fmla="*/ 568 h 659"/>
                <a:gd name="T30" fmla="*/ 483 w 905"/>
                <a:gd name="T31" fmla="*/ 570 h 659"/>
                <a:gd name="T32" fmla="*/ 312 w 905"/>
                <a:gd name="T33" fmla="*/ 595 h 659"/>
                <a:gd name="T34" fmla="*/ 103 w 905"/>
                <a:gd name="T35" fmla="*/ 659 h 659"/>
                <a:gd name="T36" fmla="*/ 27 w 905"/>
                <a:gd name="T37" fmla="*/ 659 h 659"/>
                <a:gd name="T38" fmla="*/ 0 w 905"/>
                <a:gd name="T39" fmla="*/ 629 h 659"/>
                <a:gd name="T40" fmla="*/ 0 w 905"/>
                <a:gd name="T41" fmla="*/ 629 h 6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05"/>
                <a:gd name="T64" fmla="*/ 0 h 659"/>
                <a:gd name="T65" fmla="*/ 905 w 905"/>
                <a:gd name="T66" fmla="*/ 659 h 65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05" h="659">
                  <a:moveTo>
                    <a:pt x="0" y="629"/>
                  </a:moveTo>
                  <a:lnTo>
                    <a:pt x="31" y="568"/>
                  </a:lnTo>
                  <a:lnTo>
                    <a:pt x="40" y="519"/>
                  </a:lnTo>
                  <a:lnTo>
                    <a:pt x="36" y="313"/>
                  </a:lnTo>
                  <a:lnTo>
                    <a:pt x="59" y="199"/>
                  </a:lnTo>
                  <a:lnTo>
                    <a:pt x="129" y="102"/>
                  </a:lnTo>
                  <a:lnTo>
                    <a:pt x="236" y="40"/>
                  </a:lnTo>
                  <a:lnTo>
                    <a:pt x="356" y="5"/>
                  </a:lnTo>
                  <a:lnTo>
                    <a:pt x="532" y="0"/>
                  </a:lnTo>
                  <a:lnTo>
                    <a:pt x="736" y="121"/>
                  </a:lnTo>
                  <a:lnTo>
                    <a:pt x="871" y="479"/>
                  </a:lnTo>
                  <a:lnTo>
                    <a:pt x="905" y="509"/>
                  </a:lnTo>
                  <a:lnTo>
                    <a:pt x="892" y="549"/>
                  </a:lnTo>
                  <a:lnTo>
                    <a:pt x="844" y="562"/>
                  </a:lnTo>
                  <a:lnTo>
                    <a:pt x="749" y="568"/>
                  </a:lnTo>
                  <a:lnTo>
                    <a:pt x="483" y="570"/>
                  </a:lnTo>
                  <a:lnTo>
                    <a:pt x="312" y="595"/>
                  </a:lnTo>
                  <a:lnTo>
                    <a:pt x="103" y="659"/>
                  </a:lnTo>
                  <a:lnTo>
                    <a:pt x="27" y="659"/>
                  </a:lnTo>
                  <a:lnTo>
                    <a:pt x="0" y="629"/>
                  </a:lnTo>
                  <a:close/>
                </a:path>
              </a:pathLst>
            </a:custGeom>
            <a:solidFill>
              <a:srgbClr val="FFA64D"/>
            </a:solidFill>
            <a:ln w="9525">
              <a:noFill/>
              <a:round/>
              <a:headEnd/>
              <a:tailEnd/>
            </a:ln>
          </p:spPr>
          <p:txBody>
            <a:bodyPr/>
            <a:lstStyle/>
            <a:p>
              <a:endParaRPr lang="id-ID"/>
            </a:p>
          </p:txBody>
        </p:sp>
        <p:sp>
          <p:nvSpPr>
            <p:cNvPr id="70666" name="Freeform 9"/>
            <p:cNvSpPr>
              <a:spLocks/>
            </p:cNvSpPr>
            <p:nvPr/>
          </p:nvSpPr>
          <p:spPr bwMode="auto">
            <a:xfrm>
              <a:off x="1287" y="4029"/>
              <a:ext cx="456" cy="238"/>
            </a:xfrm>
            <a:custGeom>
              <a:avLst/>
              <a:gdLst>
                <a:gd name="T0" fmla="*/ 44 w 913"/>
                <a:gd name="T1" fmla="*/ 149 h 476"/>
                <a:gd name="T2" fmla="*/ 82 w 913"/>
                <a:gd name="T3" fmla="*/ 92 h 476"/>
                <a:gd name="T4" fmla="*/ 196 w 913"/>
                <a:gd name="T5" fmla="*/ 6 h 476"/>
                <a:gd name="T6" fmla="*/ 395 w 913"/>
                <a:gd name="T7" fmla="*/ 0 h 476"/>
                <a:gd name="T8" fmla="*/ 523 w 913"/>
                <a:gd name="T9" fmla="*/ 2 h 476"/>
                <a:gd name="T10" fmla="*/ 606 w 913"/>
                <a:gd name="T11" fmla="*/ 76 h 476"/>
                <a:gd name="T12" fmla="*/ 776 w 913"/>
                <a:gd name="T13" fmla="*/ 187 h 476"/>
                <a:gd name="T14" fmla="*/ 913 w 913"/>
                <a:gd name="T15" fmla="*/ 316 h 476"/>
                <a:gd name="T16" fmla="*/ 804 w 913"/>
                <a:gd name="T17" fmla="*/ 413 h 476"/>
                <a:gd name="T18" fmla="*/ 665 w 913"/>
                <a:gd name="T19" fmla="*/ 438 h 476"/>
                <a:gd name="T20" fmla="*/ 473 w 913"/>
                <a:gd name="T21" fmla="*/ 432 h 476"/>
                <a:gd name="T22" fmla="*/ 411 w 913"/>
                <a:gd name="T23" fmla="*/ 458 h 476"/>
                <a:gd name="T24" fmla="*/ 308 w 913"/>
                <a:gd name="T25" fmla="*/ 476 h 476"/>
                <a:gd name="T26" fmla="*/ 276 w 913"/>
                <a:gd name="T27" fmla="*/ 466 h 476"/>
                <a:gd name="T28" fmla="*/ 270 w 913"/>
                <a:gd name="T29" fmla="*/ 443 h 476"/>
                <a:gd name="T30" fmla="*/ 306 w 913"/>
                <a:gd name="T31" fmla="*/ 392 h 476"/>
                <a:gd name="T32" fmla="*/ 137 w 913"/>
                <a:gd name="T33" fmla="*/ 426 h 476"/>
                <a:gd name="T34" fmla="*/ 67 w 913"/>
                <a:gd name="T35" fmla="*/ 386 h 476"/>
                <a:gd name="T36" fmla="*/ 32 w 913"/>
                <a:gd name="T37" fmla="*/ 388 h 476"/>
                <a:gd name="T38" fmla="*/ 4 w 913"/>
                <a:gd name="T39" fmla="*/ 362 h 476"/>
                <a:gd name="T40" fmla="*/ 0 w 913"/>
                <a:gd name="T41" fmla="*/ 331 h 476"/>
                <a:gd name="T42" fmla="*/ 65 w 913"/>
                <a:gd name="T43" fmla="*/ 280 h 476"/>
                <a:gd name="T44" fmla="*/ 219 w 913"/>
                <a:gd name="T45" fmla="*/ 171 h 476"/>
                <a:gd name="T46" fmla="*/ 323 w 913"/>
                <a:gd name="T47" fmla="*/ 135 h 476"/>
                <a:gd name="T48" fmla="*/ 215 w 913"/>
                <a:gd name="T49" fmla="*/ 133 h 476"/>
                <a:gd name="T50" fmla="*/ 97 w 913"/>
                <a:gd name="T51" fmla="*/ 187 h 476"/>
                <a:gd name="T52" fmla="*/ 44 w 913"/>
                <a:gd name="T53" fmla="*/ 190 h 476"/>
                <a:gd name="T54" fmla="*/ 44 w 913"/>
                <a:gd name="T55" fmla="*/ 149 h 476"/>
                <a:gd name="T56" fmla="*/ 44 w 913"/>
                <a:gd name="T57" fmla="*/ 149 h 4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13"/>
                <a:gd name="T88" fmla="*/ 0 h 476"/>
                <a:gd name="T89" fmla="*/ 913 w 913"/>
                <a:gd name="T90" fmla="*/ 476 h 47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13" h="476">
                  <a:moveTo>
                    <a:pt x="44" y="149"/>
                  </a:moveTo>
                  <a:lnTo>
                    <a:pt x="82" y="92"/>
                  </a:lnTo>
                  <a:lnTo>
                    <a:pt x="196" y="6"/>
                  </a:lnTo>
                  <a:lnTo>
                    <a:pt x="395" y="0"/>
                  </a:lnTo>
                  <a:lnTo>
                    <a:pt x="523" y="2"/>
                  </a:lnTo>
                  <a:lnTo>
                    <a:pt x="606" y="76"/>
                  </a:lnTo>
                  <a:lnTo>
                    <a:pt x="776" y="187"/>
                  </a:lnTo>
                  <a:lnTo>
                    <a:pt x="913" y="316"/>
                  </a:lnTo>
                  <a:lnTo>
                    <a:pt x="804" y="413"/>
                  </a:lnTo>
                  <a:lnTo>
                    <a:pt x="665" y="438"/>
                  </a:lnTo>
                  <a:lnTo>
                    <a:pt x="473" y="432"/>
                  </a:lnTo>
                  <a:lnTo>
                    <a:pt x="411" y="458"/>
                  </a:lnTo>
                  <a:lnTo>
                    <a:pt x="308" y="476"/>
                  </a:lnTo>
                  <a:lnTo>
                    <a:pt x="276" y="466"/>
                  </a:lnTo>
                  <a:lnTo>
                    <a:pt x="270" y="443"/>
                  </a:lnTo>
                  <a:lnTo>
                    <a:pt x="306" y="392"/>
                  </a:lnTo>
                  <a:lnTo>
                    <a:pt x="137" y="426"/>
                  </a:lnTo>
                  <a:lnTo>
                    <a:pt x="67" y="386"/>
                  </a:lnTo>
                  <a:lnTo>
                    <a:pt x="32" y="388"/>
                  </a:lnTo>
                  <a:lnTo>
                    <a:pt x="4" y="362"/>
                  </a:lnTo>
                  <a:lnTo>
                    <a:pt x="0" y="331"/>
                  </a:lnTo>
                  <a:lnTo>
                    <a:pt x="65" y="280"/>
                  </a:lnTo>
                  <a:lnTo>
                    <a:pt x="219" y="171"/>
                  </a:lnTo>
                  <a:lnTo>
                    <a:pt x="323" y="135"/>
                  </a:lnTo>
                  <a:lnTo>
                    <a:pt x="215" y="133"/>
                  </a:lnTo>
                  <a:lnTo>
                    <a:pt x="97" y="187"/>
                  </a:lnTo>
                  <a:lnTo>
                    <a:pt x="44" y="190"/>
                  </a:lnTo>
                  <a:lnTo>
                    <a:pt x="44" y="149"/>
                  </a:lnTo>
                  <a:close/>
                </a:path>
              </a:pathLst>
            </a:custGeom>
            <a:solidFill>
              <a:srgbClr val="F59E92"/>
            </a:solidFill>
            <a:ln w="9525">
              <a:noFill/>
              <a:round/>
              <a:headEnd/>
              <a:tailEnd/>
            </a:ln>
          </p:spPr>
          <p:txBody>
            <a:bodyPr/>
            <a:lstStyle/>
            <a:p>
              <a:endParaRPr lang="id-ID"/>
            </a:p>
          </p:txBody>
        </p:sp>
        <p:sp>
          <p:nvSpPr>
            <p:cNvPr id="70667" name="Freeform 10"/>
            <p:cNvSpPr>
              <a:spLocks/>
            </p:cNvSpPr>
            <p:nvPr/>
          </p:nvSpPr>
          <p:spPr bwMode="auto">
            <a:xfrm>
              <a:off x="489" y="3887"/>
              <a:ext cx="276" cy="304"/>
            </a:xfrm>
            <a:custGeom>
              <a:avLst/>
              <a:gdLst>
                <a:gd name="T0" fmla="*/ 0 w 551"/>
                <a:gd name="T1" fmla="*/ 46 h 608"/>
                <a:gd name="T2" fmla="*/ 44 w 551"/>
                <a:gd name="T3" fmla="*/ 160 h 608"/>
                <a:gd name="T4" fmla="*/ 122 w 551"/>
                <a:gd name="T5" fmla="*/ 399 h 608"/>
                <a:gd name="T6" fmla="*/ 202 w 551"/>
                <a:gd name="T7" fmla="*/ 517 h 608"/>
                <a:gd name="T8" fmla="*/ 329 w 551"/>
                <a:gd name="T9" fmla="*/ 605 h 608"/>
                <a:gd name="T10" fmla="*/ 481 w 551"/>
                <a:gd name="T11" fmla="*/ 608 h 608"/>
                <a:gd name="T12" fmla="*/ 548 w 551"/>
                <a:gd name="T13" fmla="*/ 597 h 608"/>
                <a:gd name="T14" fmla="*/ 542 w 551"/>
                <a:gd name="T15" fmla="*/ 557 h 608"/>
                <a:gd name="T16" fmla="*/ 523 w 551"/>
                <a:gd name="T17" fmla="*/ 517 h 608"/>
                <a:gd name="T18" fmla="*/ 549 w 551"/>
                <a:gd name="T19" fmla="*/ 517 h 608"/>
                <a:gd name="T20" fmla="*/ 551 w 551"/>
                <a:gd name="T21" fmla="*/ 500 h 608"/>
                <a:gd name="T22" fmla="*/ 551 w 551"/>
                <a:gd name="T23" fmla="*/ 477 h 608"/>
                <a:gd name="T24" fmla="*/ 502 w 551"/>
                <a:gd name="T25" fmla="*/ 434 h 608"/>
                <a:gd name="T26" fmla="*/ 477 w 551"/>
                <a:gd name="T27" fmla="*/ 384 h 608"/>
                <a:gd name="T28" fmla="*/ 511 w 551"/>
                <a:gd name="T29" fmla="*/ 390 h 608"/>
                <a:gd name="T30" fmla="*/ 529 w 551"/>
                <a:gd name="T31" fmla="*/ 378 h 608"/>
                <a:gd name="T32" fmla="*/ 542 w 551"/>
                <a:gd name="T33" fmla="*/ 342 h 608"/>
                <a:gd name="T34" fmla="*/ 532 w 551"/>
                <a:gd name="T35" fmla="*/ 306 h 608"/>
                <a:gd name="T36" fmla="*/ 466 w 551"/>
                <a:gd name="T37" fmla="*/ 192 h 608"/>
                <a:gd name="T38" fmla="*/ 432 w 551"/>
                <a:gd name="T39" fmla="*/ 124 h 608"/>
                <a:gd name="T40" fmla="*/ 287 w 551"/>
                <a:gd name="T41" fmla="*/ 95 h 608"/>
                <a:gd name="T42" fmla="*/ 247 w 551"/>
                <a:gd name="T43" fmla="*/ 0 h 608"/>
                <a:gd name="T44" fmla="*/ 0 w 551"/>
                <a:gd name="T45" fmla="*/ 46 h 608"/>
                <a:gd name="T46" fmla="*/ 0 w 551"/>
                <a:gd name="T47" fmla="*/ 46 h 60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51"/>
                <a:gd name="T73" fmla="*/ 0 h 608"/>
                <a:gd name="T74" fmla="*/ 551 w 551"/>
                <a:gd name="T75" fmla="*/ 608 h 60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51" h="608">
                  <a:moveTo>
                    <a:pt x="0" y="46"/>
                  </a:moveTo>
                  <a:lnTo>
                    <a:pt x="44" y="160"/>
                  </a:lnTo>
                  <a:lnTo>
                    <a:pt x="122" y="399"/>
                  </a:lnTo>
                  <a:lnTo>
                    <a:pt x="202" y="517"/>
                  </a:lnTo>
                  <a:lnTo>
                    <a:pt x="329" y="605"/>
                  </a:lnTo>
                  <a:lnTo>
                    <a:pt x="481" y="608"/>
                  </a:lnTo>
                  <a:lnTo>
                    <a:pt x="548" y="597"/>
                  </a:lnTo>
                  <a:lnTo>
                    <a:pt x="542" y="557"/>
                  </a:lnTo>
                  <a:lnTo>
                    <a:pt x="523" y="517"/>
                  </a:lnTo>
                  <a:lnTo>
                    <a:pt x="549" y="517"/>
                  </a:lnTo>
                  <a:lnTo>
                    <a:pt x="551" y="500"/>
                  </a:lnTo>
                  <a:lnTo>
                    <a:pt x="551" y="477"/>
                  </a:lnTo>
                  <a:lnTo>
                    <a:pt x="502" y="434"/>
                  </a:lnTo>
                  <a:lnTo>
                    <a:pt x="477" y="384"/>
                  </a:lnTo>
                  <a:lnTo>
                    <a:pt x="511" y="390"/>
                  </a:lnTo>
                  <a:lnTo>
                    <a:pt x="529" y="378"/>
                  </a:lnTo>
                  <a:lnTo>
                    <a:pt x="542" y="342"/>
                  </a:lnTo>
                  <a:lnTo>
                    <a:pt x="532" y="306"/>
                  </a:lnTo>
                  <a:lnTo>
                    <a:pt x="466" y="192"/>
                  </a:lnTo>
                  <a:lnTo>
                    <a:pt x="432" y="124"/>
                  </a:lnTo>
                  <a:lnTo>
                    <a:pt x="287" y="95"/>
                  </a:lnTo>
                  <a:lnTo>
                    <a:pt x="247" y="0"/>
                  </a:lnTo>
                  <a:lnTo>
                    <a:pt x="0" y="46"/>
                  </a:lnTo>
                  <a:close/>
                </a:path>
              </a:pathLst>
            </a:custGeom>
            <a:solidFill>
              <a:srgbClr val="F59E92"/>
            </a:solidFill>
            <a:ln w="9525">
              <a:noFill/>
              <a:round/>
              <a:headEnd/>
              <a:tailEnd/>
            </a:ln>
          </p:spPr>
          <p:txBody>
            <a:bodyPr/>
            <a:lstStyle/>
            <a:p>
              <a:endParaRPr lang="id-ID"/>
            </a:p>
          </p:txBody>
        </p:sp>
        <p:sp>
          <p:nvSpPr>
            <p:cNvPr id="70668" name="Freeform 11"/>
            <p:cNvSpPr>
              <a:spLocks/>
            </p:cNvSpPr>
            <p:nvPr/>
          </p:nvSpPr>
          <p:spPr bwMode="auto">
            <a:xfrm>
              <a:off x="813" y="2438"/>
              <a:ext cx="448" cy="556"/>
            </a:xfrm>
            <a:custGeom>
              <a:avLst/>
              <a:gdLst>
                <a:gd name="T0" fmla="*/ 33 w 896"/>
                <a:gd name="T1" fmla="*/ 92 h 1112"/>
                <a:gd name="T2" fmla="*/ 19 w 896"/>
                <a:gd name="T3" fmla="*/ 164 h 1112"/>
                <a:gd name="T4" fmla="*/ 0 w 896"/>
                <a:gd name="T5" fmla="*/ 175 h 1112"/>
                <a:gd name="T6" fmla="*/ 0 w 896"/>
                <a:gd name="T7" fmla="*/ 213 h 1112"/>
                <a:gd name="T8" fmla="*/ 25 w 896"/>
                <a:gd name="T9" fmla="*/ 316 h 1112"/>
                <a:gd name="T10" fmla="*/ 42 w 896"/>
                <a:gd name="T11" fmla="*/ 362 h 1112"/>
                <a:gd name="T12" fmla="*/ 78 w 896"/>
                <a:gd name="T13" fmla="*/ 424 h 1112"/>
                <a:gd name="T14" fmla="*/ 103 w 896"/>
                <a:gd name="T15" fmla="*/ 439 h 1112"/>
                <a:gd name="T16" fmla="*/ 120 w 896"/>
                <a:gd name="T17" fmla="*/ 519 h 1112"/>
                <a:gd name="T18" fmla="*/ 135 w 896"/>
                <a:gd name="T19" fmla="*/ 563 h 1112"/>
                <a:gd name="T20" fmla="*/ 177 w 896"/>
                <a:gd name="T21" fmla="*/ 631 h 1112"/>
                <a:gd name="T22" fmla="*/ 249 w 896"/>
                <a:gd name="T23" fmla="*/ 702 h 1112"/>
                <a:gd name="T24" fmla="*/ 249 w 896"/>
                <a:gd name="T25" fmla="*/ 782 h 1112"/>
                <a:gd name="T26" fmla="*/ 246 w 896"/>
                <a:gd name="T27" fmla="*/ 966 h 1112"/>
                <a:gd name="T28" fmla="*/ 327 w 896"/>
                <a:gd name="T29" fmla="*/ 1067 h 1112"/>
                <a:gd name="T30" fmla="*/ 434 w 896"/>
                <a:gd name="T31" fmla="*/ 1112 h 1112"/>
                <a:gd name="T32" fmla="*/ 533 w 896"/>
                <a:gd name="T33" fmla="*/ 1105 h 1112"/>
                <a:gd name="T34" fmla="*/ 601 w 896"/>
                <a:gd name="T35" fmla="*/ 1082 h 1112"/>
                <a:gd name="T36" fmla="*/ 698 w 896"/>
                <a:gd name="T37" fmla="*/ 1040 h 1112"/>
                <a:gd name="T38" fmla="*/ 772 w 896"/>
                <a:gd name="T39" fmla="*/ 955 h 1112"/>
                <a:gd name="T40" fmla="*/ 827 w 896"/>
                <a:gd name="T41" fmla="*/ 820 h 1112"/>
                <a:gd name="T42" fmla="*/ 827 w 896"/>
                <a:gd name="T43" fmla="*/ 725 h 1112"/>
                <a:gd name="T44" fmla="*/ 785 w 896"/>
                <a:gd name="T45" fmla="*/ 592 h 1112"/>
                <a:gd name="T46" fmla="*/ 778 w 896"/>
                <a:gd name="T47" fmla="*/ 529 h 1112"/>
                <a:gd name="T48" fmla="*/ 810 w 896"/>
                <a:gd name="T49" fmla="*/ 381 h 1112"/>
                <a:gd name="T50" fmla="*/ 837 w 896"/>
                <a:gd name="T51" fmla="*/ 367 h 1112"/>
                <a:gd name="T52" fmla="*/ 896 w 896"/>
                <a:gd name="T53" fmla="*/ 225 h 1112"/>
                <a:gd name="T54" fmla="*/ 896 w 896"/>
                <a:gd name="T55" fmla="*/ 137 h 1112"/>
                <a:gd name="T56" fmla="*/ 879 w 896"/>
                <a:gd name="T57" fmla="*/ 88 h 1112"/>
                <a:gd name="T58" fmla="*/ 854 w 896"/>
                <a:gd name="T59" fmla="*/ 76 h 1112"/>
                <a:gd name="T60" fmla="*/ 810 w 896"/>
                <a:gd name="T61" fmla="*/ 76 h 1112"/>
                <a:gd name="T62" fmla="*/ 749 w 896"/>
                <a:gd name="T63" fmla="*/ 4 h 1112"/>
                <a:gd name="T64" fmla="*/ 485 w 896"/>
                <a:gd name="T65" fmla="*/ 0 h 1112"/>
                <a:gd name="T66" fmla="*/ 335 w 896"/>
                <a:gd name="T67" fmla="*/ 14 h 1112"/>
                <a:gd name="T68" fmla="*/ 189 w 896"/>
                <a:gd name="T69" fmla="*/ 48 h 1112"/>
                <a:gd name="T70" fmla="*/ 65 w 896"/>
                <a:gd name="T71" fmla="*/ 86 h 1112"/>
                <a:gd name="T72" fmla="*/ 33 w 896"/>
                <a:gd name="T73" fmla="*/ 92 h 1112"/>
                <a:gd name="T74" fmla="*/ 33 w 896"/>
                <a:gd name="T75" fmla="*/ 92 h 111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96"/>
                <a:gd name="T115" fmla="*/ 0 h 1112"/>
                <a:gd name="T116" fmla="*/ 896 w 896"/>
                <a:gd name="T117" fmla="*/ 1112 h 111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96" h="1112">
                  <a:moveTo>
                    <a:pt x="33" y="92"/>
                  </a:moveTo>
                  <a:lnTo>
                    <a:pt x="19" y="164"/>
                  </a:lnTo>
                  <a:lnTo>
                    <a:pt x="0" y="175"/>
                  </a:lnTo>
                  <a:lnTo>
                    <a:pt x="0" y="213"/>
                  </a:lnTo>
                  <a:lnTo>
                    <a:pt x="25" y="316"/>
                  </a:lnTo>
                  <a:lnTo>
                    <a:pt x="42" y="362"/>
                  </a:lnTo>
                  <a:lnTo>
                    <a:pt x="78" y="424"/>
                  </a:lnTo>
                  <a:lnTo>
                    <a:pt x="103" y="439"/>
                  </a:lnTo>
                  <a:lnTo>
                    <a:pt x="120" y="519"/>
                  </a:lnTo>
                  <a:lnTo>
                    <a:pt x="135" y="563"/>
                  </a:lnTo>
                  <a:lnTo>
                    <a:pt x="177" y="631"/>
                  </a:lnTo>
                  <a:lnTo>
                    <a:pt x="249" y="702"/>
                  </a:lnTo>
                  <a:lnTo>
                    <a:pt x="249" y="782"/>
                  </a:lnTo>
                  <a:lnTo>
                    <a:pt x="246" y="966"/>
                  </a:lnTo>
                  <a:lnTo>
                    <a:pt x="327" y="1067"/>
                  </a:lnTo>
                  <a:lnTo>
                    <a:pt x="434" y="1112"/>
                  </a:lnTo>
                  <a:lnTo>
                    <a:pt x="533" y="1105"/>
                  </a:lnTo>
                  <a:lnTo>
                    <a:pt x="601" y="1082"/>
                  </a:lnTo>
                  <a:lnTo>
                    <a:pt x="698" y="1040"/>
                  </a:lnTo>
                  <a:lnTo>
                    <a:pt x="772" y="955"/>
                  </a:lnTo>
                  <a:lnTo>
                    <a:pt x="827" y="820"/>
                  </a:lnTo>
                  <a:lnTo>
                    <a:pt x="827" y="725"/>
                  </a:lnTo>
                  <a:lnTo>
                    <a:pt x="785" y="592"/>
                  </a:lnTo>
                  <a:lnTo>
                    <a:pt x="778" y="529"/>
                  </a:lnTo>
                  <a:lnTo>
                    <a:pt x="810" y="381"/>
                  </a:lnTo>
                  <a:lnTo>
                    <a:pt x="837" y="367"/>
                  </a:lnTo>
                  <a:lnTo>
                    <a:pt x="896" y="225"/>
                  </a:lnTo>
                  <a:lnTo>
                    <a:pt x="896" y="137"/>
                  </a:lnTo>
                  <a:lnTo>
                    <a:pt x="879" y="88"/>
                  </a:lnTo>
                  <a:lnTo>
                    <a:pt x="854" y="76"/>
                  </a:lnTo>
                  <a:lnTo>
                    <a:pt x="810" y="76"/>
                  </a:lnTo>
                  <a:lnTo>
                    <a:pt x="749" y="4"/>
                  </a:lnTo>
                  <a:lnTo>
                    <a:pt x="485" y="0"/>
                  </a:lnTo>
                  <a:lnTo>
                    <a:pt x="335" y="14"/>
                  </a:lnTo>
                  <a:lnTo>
                    <a:pt x="189" y="48"/>
                  </a:lnTo>
                  <a:lnTo>
                    <a:pt x="65" y="86"/>
                  </a:lnTo>
                  <a:lnTo>
                    <a:pt x="33" y="92"/>
                  </a:lnTo>
                  <a:close/>
                </a:path>
              </a:pathLst>
            </a:custGeom>
            <a:solidFill>
              <a:srgbClr val="F59E92"/>
            </a:solidFill>
            <a:ln w="9525">
              <a:noFill/>
              <a:round/>
              <a:headEnd/>
              <a:tailEnd/>
            </a:ln>
          </p:spPr>
          <p:txBody>
            <a:bodyPr/>
            <a:lstStyle/>
            <a:p>
              <a:endParaRPr lang="id-ID"/>
            </a:p>
          </p:txBody>
        </p:sp>
        <p:sp>
          <p:nvSpPr>
            <p:cNvPr id="70669" name="Freeform 12"/>
            <p:cNvSpPr>
              <a:spLocks/>
            </p:cNvSpPr>
            <p:nvPr/>
          </p:nvSpPr>
          <p:spPr bwMode="auto">
            <a:xfrm>
              <a:off x="837" y="2458"/>
              <a:ext cx="387" cy="160"/>
            </a:xfrm>
            <a:custGeom>
              <a:avLst/>
              <a:gdLst>
                <a:gd name="T0" fmla="*/ 0 w 774"/>
                <a:gd name="T1" fmla="*/ 143 h 320"/>
                <a:gd name="T2" fmla="*/ 34 w 774"/>
                <a:gd name="T3" fmla="*/ 143 h 320"/>
                <a:gd name="T4" fmla="*/ 49 w 774"/>
                <a:gd name="T5" fmla="*/ 116 h 320"/>
                <a:gd name="T6" fmla="*/ 80 w 774"/>
                <a:gd name="T7" fmla="*/ 97 h 320"/>
                <a:gd name="T8" fmla="*/ 182 w 774"/>
                <a:gd name="T9" fmla="*/ 92 h 320"/>
                <a:gd name="T10" fmla="*/ 277 w 774"/>
                <a:gd name="T11" fmla="*/ 84 h 320"/>
                <a:gd name="T12" fmla="*/ 409 w 774"/>
                <a:gd name="T13" fmla="*/ 63 h 320"/>
                <a:gd name="T14" fmla="*/ 475 w 774"/>
                <a:gd name="T15" fmla="*/ 38 h 320"/>
                <a:gd name="T16" fmla="*/ 591 w 774"/>
                <a:gd name="T17" fmla="*/ 27 h 320"/>
                <a:gd name="T18" fmla="*/ 635 w 774"/>
                <a:gd name="T19" fmla="*/ 34 h 320"/>
                <a:gd name="T20" fmla="*/ 671 w 774"/>
                <a:gd name="T21" fmla="*/ 61 h 320"/>
                <a:gd name="T22" fmla="*/ 682 w 774"/>
                <a:gd name="T23" fmla="*/ 67 h 320"/>
                <a:gd name="T24" fmla="*/ 703 w 774"/>
                <a:gd name="T25" fmla="*/ 59 h 320"/>
                <a:gd name="T26" fmla="*/ 774 w 774"/>
                <a:gd name="T27" fmla="*/ 0 h 320"/>
                <a:gd name="T28" fmla="*/ 768 w 774"/>
                <a:gd name="T29" fmla="*/ 34 h 320"/>
                <a:gd name="T30" fmla="*/ 692 w 774"/>
                <a:gd name="T31" fmla="*/ 105 h 320"/>
                <a:gd name="T32" fmla="*/ 684 w 774"/>
                <a:gd name="T33" fmla="*/ 209 h 320"/>
                <a:gd name="T34" fmla="*/ 661 w 774"/>
                <a:gd name="T35" fmla="*/ 238 h 320"/>
                <a:gd name="T36" fmla="*/ 629 w 774"/>
                <a:gd name="T37" fmla="*/ 259 h 320"/>
                <a:gd name="T38" fmla="*/ 593 w 774"/>
                <a:gd name="T39" fmla="*/ 268 h 320"/>
                <a:gd name="T40" fmla="*/ 506 w 774"/>
                <a:gd name="T41" fmla="*/ 270 h 320"/>
                <a:gd name="T42" fmla="*/ 462 w 774"/>
                <a:gd name="T43" fmla="*/ 255 h 320"/>
                <a:gd name="T44" fmla="*/ 426 w 774"/>
                <a:gd name="T45" fmla="*/ 219 h 320"/>
                <a:gd name="T46" fmla="*/ 393 w 774"/>
                <a:gd name="T47" fmla="*/ 137 h 320"/>
                <a:gd name="T48" fmla="*/ 382 w 774"/>
                <a:gd name="T49" fmla="*/ 93 h 320"/>
                <a:gd name="T50" fmla="*/ 359 w 774"/>
                <a:gd name="T51" fmla="*/ 93 h 320"/>
                <a:gd name="T52" fmla="*/ 295 w 774"/>
                <a:gd name="T53" fmla="*/ 105 h 320"/>
                <a:gd name="T54" fmla="*/ 310 w 774"/>
                <a:gd name="T55" fmla="*/ 141 h 320"/>
                <a:gd name="T56" fmla="*/ 310 w 774"/>
                <a:gd name="T57" fmla="*/ 207 h 320"/>
                <a:gd name="T58" fmla="*/ 256 w 774"/>
                <a:gd name="T59" fmla="*/ 295 h 320"/>
                <a:gd name="T60" fmla="*/ 201 w 774"/>
                <a:gd name="T61" fmla="*/ 320 h 320"/>
                <a:gd name="T62" fmla="*/ 131 w 774"/>
                <a:gd name="T63" fmla="*/ 320 h 320"/>
                <a:gd name="T64" fmla="*/ 87 w 774"/>
                <a:gd name="T65" fmla="*/ 310 h 320"/>
                <a:gd name="T66" fmla="*/ 53 w 774"/>
                <a:gd name="T67" fmla="*/ 270 h 320"/>
                <a:gd name="T68" fmla="*/ 34 w 774"/>
                <a:gd name="T69" fmla="*/ 226 h 320"/>
                <a:gd name="T70" fmla="*/ 30 w 774"/>
                <a:gd name="T71" fmla="*/ 183 h 320"/>
                <a:gd name="T72" fmla="*/ 7 w 774"/>
                <a:gd name="T73" fmla="*/ 173 h 320"/>
                <a:gd name="T74" fmla="*/ 0 w 774"/>
                <a:gd name="T75" fmla="*/ 143 h 320"/>
                <a:gd name="T76" fmla="*/ 0 w 774"/>
                <a:gd name="T77" fmla="*/ 143 h 32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74"/>
                <a:gd name="T118" fmla="*/ 0 h 320"/>
                <a:gd name="T119" fmla="*/ 774 w 774"/>
                <a:gd name="T120" fmla="*/ 320 h 32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74" h="320">
                  <a:moveTo>
                    <a:pt x="0" y="143"/>
                  </a:moveTo>
                  <a:lnTo>
                    <a:pt x="34" y="143"/>
                  </a:lnTo>
                  <a:lnTo>
                    <a:pt x="49" y="116"/>
                  </a:lnTo>
                  <a:lnTo>
                    <a:pt x="80" y="97"/>
                  </a:lnTo>
                  <a:lnTo>
                    <a:pt x="182" y="92"/>
                  </a:lnTo>
                  <a:lnTo>
                    <a:pt x="277" y="84"/>
                  </a:lnTo>
                  <a:lnTo>
                    <a:pt x="409" y="63"/>
                  </a:lnTo>
                  <a:lnTo>
                    <a:pt x="475" y="38"/>
                  </a:lnTo>
                  <a:lnTo>
                    <a:pt x="591" y="27"/>
                  </a:lnTo>
                  <a:lnTo>
                    <a:pt x="635" y="34"/>
                  </a:lnTo>
                  <a:lnTo>
                    <a:pt x="671" y="61"/>
                  </a:lnTo>
                  <a:lnTo>
                    <a:pt x="682" y="67"/>
                  </a:lnTo>
                  <a:lnTo>
                    <a:pt x="703" y="59"/>
                  </a:lnTo>
                  <a:lnTo>
                    <a:pt x="774" y="0"/>
                  </a:lnTo>
                  <a:lnTo>
                    <a:pt x="768" y="34"/>
                  </a:lnTo>
                  <a:lnTo>
                    <a:pt x="692" y="105"/>
                  </a:lnTo>
                  <a:lnTo>
                    <a:pt x="684" y="209"/>
                  </a:lnTo>
                  <a:lnTo>
                    <a:pt x="661" y="238"/>
                  </a:lnTo>
                  <a:lnTo>
                    <a:pt x="629" y="259"/>
                  </a:lnTo>
                  <a:lnTo>
                    <a:pt x="593" y="268"/>
                  </a:lnTo>
                  <a:lnTo>
                    <a:pt x="506" y="270"/>
                  </a:lnTo>
                  <a:lnTo>
                    <a:pt x="462" y="255"/>
                  </a:lnTo>
                  <a:lnTo>
                    <a:pt x="426" y="219"/>
                  </a:lnTo>
                  <a:lnTo>
                    <a:pt x="393" y="137"/>
                  </a:lnTo>
                  <a:lnTo>
                    <a:pt x="382" y="93"/>
                  </a:lnTo>
                  <a:lnTo>
                    <a:pt x="359" y="93"/>
                  </a:lnTo>
                  <a:lnTo>
                    <a:pt x="295" y="105"/>
                  </a:lnTo>
                  <a:lnTo>
                    <a:pt x="310" y="141"/>
                  </a:lnTo>
                  <a:lnTo>
                    <a:pt x="310" y="207"/>
                  </a:lnTo>
                  <a:lnTo>
                    <a:pt x="256" y="295"/>
                  </a:lnTo>
                  <a:lnTo>
                    <a:pt x="201" y="320"/>
                  </a:lnTo>
                  <a:lnTo>
                    <a:pt x="131" y="320"/>
                  </a:lnTo>
                  <a:lnTo>
                    <a:pt x="87" y="310"/>
                  </a:lnTo>
                  <a:lnTo>
                    <a:pt x="53" y="270"/>
                  </a:lnTo>
                  <a:lnTo>
                    <a:pt x="34" y="226"/>
                  </a:lnTo>
                  <a:lnTo>
                    <a:pt x="30" y="183"/>
                  </a:lnTo>
                  <a:lnTo>
                    <a:pt x="7" y="173"/>
                  </a:lnTo>
                  <a:lnTo>
                    <a:pt x="0" y="143"/>
                  </a:lnTo>
                  <a:close/>
                </a:path>
              </a:pathLst>
            </a:custGeom>
            <a:solidFill>
              <a:srgbClr val="FFCC7F"/>
            </a:solidFill>
            <a:ln w="9525">
              <a:noFill/>
              <a:round/>
              <a:headEnd/>
              <a:tailEnd/>
            </a:ln>
          </p:spPr>
          <p:txBody>
            <a:bodyPr/>
            <a:lstStyle/>
            <a:p>
              <a:endParaRPr lang="id-ID"/>
            </a:p>
          </p:txBody>
        </p:sp>
        <p:sp>
          <p:nvSpPr>
            <p:cNvPr id="70670" name="Freeform 13"/>
            <p:cNvSpPr>
              <a:spLocks/>
            </p:cNvSpPr>
            <p:nvPr/>
          </p:nvSpPr>
          <p:spPr bwMode="auto">
            <a:xfrm>
              <a:off x="982" y="2512"/>
              <a:ext cx="54" cy="25"/>
            </a:xfrm>
            <a:custGeom>
              <a:avLst/>
              <a:gdLst>
                <a:gd name="T0" fmla="*/ 0 w 106"/>
                <a:gd name="T1" fmla="*/ 17 h 49"/>
                <a:gd name="T2" fmla="*/ 45 w 106"/>
                <a:gd name="T3" fmla="*/ 0 h 49"/>
                <a:gd name="T4" fmla="*/ 104 w 106"/>
                <a:gd name="T5" fmla="*/ 3 h 49"/>
                <a:gd name="T6" fmla="*/ 106 w 106"/>
                <a:gd name="T7" fmla="*/ 28 h 49"/>
                <a:gd name="T8" fmla="*/ 62 w 106"/>
                <a:gd name="T9" fmla="*/ 24 h 49"/>
                <a:gd name="T10" fmla="*/ 28 w 106"/>
                <a:gd name="T11" fmla="*/ 28 h 49"/>
                <a:gd name="T12" fmla="*/ 0 w 106"/>
                <a:gd name="T13" fmla="*/ 49 h 49"/>
                <a:gd name="T14" fmla="*/ 0 w 106"/>
                <a:gd name="T15" fmla="*/ 17 h 49"/>
                <a:gd name="T16" fmla="*/ 0 w 106"/>
                <a:gd name="T17" fmla="*/ 1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6"/>
                <a:gd name="T28" fmla="*/ 0 h 49"/>
                <a:gd name="T29" fmla="*/ 106 w 106"/>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6" h="49">
                  <a:moveTo>
                    <a:pt x="0" y="17"/>
                  </a:moveTo>
                  <a:lnTo>
                    <a:pt x="45" y="0"/>
                  </a:lnTo>
                  <a:lnTo>
                    <a:pt x="104" y="3"/>
                  </a:lnTo>
                  <a:lnTo>
                    <a:pt x="106" y="28"/>
                  </a:lnTo>
                  <a:lnTo>
                    <a:pt x="62" y="24"/>
                  </a:lnTo>
                  <a:lnTo>
                    <a:pt x="28" y="28"/>
                  </a:lnTo>
                  <a:lnTo>
                    <a:pt x="0" y="49"/>
                  </a:lnTo>
                  <a:lnTo>
                    <a:pt x="0" y="17"/>
                  </a:lnTo>
                  <a:close/>
                </a:path>
              </a:pathLst>
            </a:custGeom>
            <a:solidFill>
              <a:srgbClr val="FFCC7F"/>
            </a:solidFill>
            <a:ln w="9525">
              <a:noFill/>
              <a:round/>
              <a:headEnd/>
              <a:tailEnd/>
            </a:ln>
          </p:spPr>
          <p:txBody>
            <a:bodyPr/>
            <a:lstStyle/>
            <a:p>
              <a:endParaRPr lang="id-ID"/>
            </a:p>
          </p:txBody>
        </p:sp>
        <p:sp>
          <p:nvSpPr>
            <p:cNvPr id="70671" name="Freeform 14"/>
            <p:cNvSpPr>
              <a:spLocks/>
            </p:cNvSpPr>
            <p:nvPr/>
          </p:nvSpPr>
          <p:spPr bwMode="auto">
            <a:xfrm>
              <a:off x="862" y="2514"/>
              <a:ext cx="113" cy="95"/>
            </a:xfrm>
            <a:custGeom>
              <a:avLst/>
              <a:gdLst>
                <a:gd name="T0" fmla="*/ 0 w 227"/>
                <a:gd name="T1" fmla="*/ 44 h 191"/>
                <a:gd name="T2" fmla="*/ 0 w 227"/>
                <a:gd name="T3" fmla="*/ 97 h 191"/>
                <a:gd name="T4" fmla="*/ 12 w 227"/>
                <a:gd name="T5" fmla="*/ 137 h 191"/>
                <a:gd name="T6" fmla="*/ 35 w 227"/>
                <a:gd name="T7" fmla="*/ 166 h 191"/>
                <a:gd name="T8" fmla="*/ 76 w 227"/>
                <a:gd name="T9" fmla="*/ 191 h 191"/>
                <a:gd name="T10" fmla="*/ 126 w 227"/>
                <a:gd name="T11" fmla="*/ 191 h 191"/>
                <a:gd name="T12" fmla="*/ 162 w 227"/>
                <a:gd name="T13" fmla="*/ 177 h 191"/>
                <a:gd name="T14" fmla="*/ 200 w 227"/>
                <a:gd name="T15" fmla="*/ 152 h 191"/>
                <a:gd name="T16" fmla="*/ 227 w 227"/>
                <a:gd name="T17" fmla="*/ 86 h 191"/>
                <a:gd name="T18" fmla="*/ 225 w 227"/>
                <a:gd name="T19" fmla="*/ 38 h 191"/>
                <a:gd name="T20" fmla="*/ 181 w 227"/>
                <a:gd name="T21" fmla="*/ 0 h 191"/>
                <a:gd name="T22" fmla="*/ 133 w 227"/>
                <a:gd name="T23" fmla="*/ 0 h 191"/>
                <a:gd name="T24" fmla="*/ 57 w 227"/>
                <a:gd name="T25" fmla="*/ 8 h 191"/>
                <a:gd name="T26" fmla="*/ 19 w 227"/>
                <a:gd name="T27" fmla="*/ 21 h 191"/>
                <a:gd name="T28" fmla="*/ 0 w 227"/>
                <a:gd name="T29" fmla="*/ 44 h 191"/>
                <a:gd name="T30" fmla="*/ 0 w 227"/>
                <a:gd name="T31" fmla="*/ 44 h 1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7"/>
                <a:gd name="T49" fmla="*/ 0 h 191"/>
                <a:gd name="T50" fmla="*/ 227 w 227"/>
                <a:gd name="T51" fmla="*/ 191 h 1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7" h="191">
                  <a:moveTo>
                    <a:pt x="0" y="44"/>
                  </a:moveTo>
                  <a:lnTo>
                    <a:pt x="0" y="97"/>
                  </a:lnTo>
                  <a:lnTo>
                    <a:pt x="12" y="137"/>
                  </a:lnTo>
                  <a:lnTo>
                    <a:pt x="35" y="166"/>
                  </a:lnTo>
                  <a:lnTo>
                    <a:pt x="76" y="191"/>
                  </a:lnTo>
                  <a:lnTo>
                    <a:pt x="126" y="191"/>
                  </a:lnTo>
                  <a:lnTo>
                    <a:pt x="162" y="177"/>
                  </a:lnTo>
                  <a:lnTo>
                    <a:pt x="200" y="152"/>
                  </a:lnTo>
                  <a:lnTo>
                    <a:pt x="227" y="86"/>
                  </a:lnTo>
                  <a:lnTo>
                    <a:pt x="225" y="38"/>
                  </a:lnTo>
                  <a:lnTo>
                    <a:pt x="181" y="0"/>
                  </a:lnTo>
                  <a:lnTo>
                    <a:pt x="133" y="0"/>
                  </a:lnTo>
                  <a:lnTo>
                    <a:pt x="57" y="8"/>
                  </a:lnTo>
                  <a:lnTo>
                    <a:pt x="19" y="21"/>
                  </a:lnTo>
                  <a:lnTo>
                    <a:pt x="0" y="44"/>
                  </a:lnTo>
                  <a:close/>
                </a:path>
              </a:pathLst>
            </a:custGeom>
            <a:solidFill>
              <a:srgbClr val="BF0000"/>
            </a:solidFill>
            <a:ln w="9525">
              <a:noFill/>
              <a:round/>
              <a:headEnd/>
              <a:tailEnd/>
            </a:ln>
          </p:spPr>
          <p:txBody>
            <a:bodyPr/>
            <a:lstStyle/>
            <a:p>
              <a:endParaRPr lang="id-ID"/>
            </a:p>
          </p:txBody>
        </p:sp>
        <p:sp>
          <p:nvSpPr>
            <p:cNvPr id="70672" name="Freeform 15"/>
            <p:cNvSpPr>
              <a:spLocks/>
            </p:cNvSpPr>
            <p:nvPr/>
          </p:nvSpPr>
          <p:spPr bwMode="auto">
            <a:xfrm>
              <a:off x="1045" y="2488"/>
              <a:ext cx="129" cy="97"/>
            </a:xfrm>
            <a:custGeom>
              <a:avLst/>
              <a:gdLst>
                <a:gd name="T0" fmla="*/ 12 w 259"/>
                <a:gd name="T1" fmla="*/ 38 h 194"/>
                <a:gd name="T2" fmla="*/ 0 w 259"/>
                <a:gd name="T3" fmla="*/ 61 h 194"/>
                <a:gd name="T4" fmla="*/ 0 w 259"/>
                <a:gd name="T5" fmla="*/ 93 h 194"/>
                <a:gd name="T6" fmla="*/ 15 w 259"/>
                <a:gd name="T7" fmla="*/ 129 h 194"/>
                <a:gd name="T8" fmla="*/ 59 w 259"/>
                <a:gd name="T9" fmla="*/ 175 h 194"/>
                <a:gd name="T10" fmla="*/ 107 w 259"/>
                <a:gd name="T11" fmla="*/ 194 h 194"/>
                <a:gd name="T12" fmla="*/ 194 w 259"/>
                <a:gd name="T13" fmla="*/ 190 h 194"/>
                <a:gd name="T14" fmla="*/ 223 w 259"/>
                <a:gd name="T15" fmla="*/ 173 h 194"/>
                <a:gd name="T16" fmla="*/ 242 w 259"/>
                <a:gd name="T17" fmla="*/ 152 h 194"/>
                <a:gd name="T18" fmla="*/ 253 w 259"/>
                <a:gd name="T19" fmla="*/ 120 h 194"/>
                <a:gd name="T20" fmla="*/ 259 w 259"/>
                <a:gd name="T21" fmla="*/ 53 h 194"/>
                <a:gd name="T22" fmla="*/ 251 w 259"/>
                <a:gd name="T23" fmla="*/ 19 h 194"/>
                <a:gd name="T24" fmla="*/ 219 w 259"/>
                <a:gd name="T25" fmla="*/ 0 h 194"/>
                <a:gd name="T26" fmla="*/ 103 w 259"/>
                <a:gd name="T27" fmla="*/ 6 h 194"/>
                <a:gd name="T28" fmla="*/ 44 w 259"/>
                <a:gd name="T29" fmla="*/ 23 h 194"/>
                <a:gd name="T30" fmla="*/ 12 w 259"/>
                <a:gd name="T31" fmla="*/ 38 h 194"/>
                <a:gd name="T32" fmla="*/ 12 w 259"/>
                <a:gd name="T33" fmla="*/ 38 h 19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9"/>
                <a:gd name="T52" fmla="*/ 0 h 194"/>
                <a:gd name="T53" fmla="*/ 259 w 259"/>
                <a:gd name="T54" fmla="*/ 194 h 19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9" h="194">
                  <a:moveTo>
                    <a:pt x="12" y="38"/>
                  </a:moveTo>
                  <a:lnTo>
                    <a:pt x="0" y="61"/>
                  </a:lnTo>
                  <a:lnTo>
                    <a:pt x="0" y="93"/>
                  </a:lnTo>
                  <a:lnTo>
                    <a:pt x="15" y="129"/>
                  </a:lnTo>
                  <a:lnTo>
                    <a:pt x="59" y="175"/>
                  </a:lnTo>
                  <a:lnTo>
                    <a:pt x="107" y="194"/>
                  </a:lnTo>
                  <a:lnTo>
                    <a:pt x="194" y="190"/>
                  </a:lnTo>
                  <a:lnTo>
                    <a:pt x="223" y="173"/>
                  </a:lnTo>
                  <a:lnTo>
                    <a:pt x="242" y="152"/>
                  </a:lnTo>
                  <a:lnTo>
                    <a:pt x="253" y="120"/>
                  </a:lnTo>
                  <a:lnTo>
                    <a:pt x="259" y="53"/>
                  </a:lnTo>
                  <a:lnTo>
                    <a:pt x="251" y="19"/>
                  </a:lnTo>
                  <a:lnTo>
                    <a:pt x="219" y="0"/>
                  </a:lnTo>
                  <a:lnTo>
                    <a:pt x="103" y="6"/>
                  </a:lnTo>
                  <a:lnTo>
                    <a:pt x="44" y="23"/>
                  </a:lnTo>
                  <a:lnTo>
                    <a:pt x="12" y="38"/>
                  </a:lnTo>
                  <a:close/>
                </a:path>
              </a:pathLst>
            </a:custGeom>
            <a:solidFill>
              <a:srgbClr val="BF0000"/>
            </a:solidFill>
            <a:ln w="9525">
              <a:noFill/>
              <a:round/>
              <a:headEnd/>
              <a:tailEnd/>
            </a:ln>
          </p:spPr>
          <p:txBody>
            <a:bodyPr/>
            <a:lstStyle/>
            <a:p>
              <a:endParaRPr lang="id-ID"/>
            </a:p>
          </p:txBody>
        </p:sp>
        <p:sp>
          <p:nvSpPr>
            <p:cNvPr id="70673" name="Freeform 16"/>
            <p:cNvSpPr>
              <a:spLocks/>
            </p:cNvSpPr>
            <p:nvPr/>
          </p:nvSpPr>
          <p:spPr bwMode="auto">
            <a:xfrm>
              <a:off x="870" y="2550"/>
              <a:ext cx="79" cy="54"/>
            </a:xfrm>
            <a:custGeom>
              <a:avLst/>
              <a:gdLst>
                <a:gd name="T0" fmla="*/ 0 w 158"/>
                <a:gd name="T1" fmla="*/ 2 h 106"/>
                <a:gd name="T2" fmla="*/ 27 w 158"/>
                <a:gd name="T3" fmla="*/ 0 h 106"/>
                <a:gd name="T4" fmla="*/ 33 w 158"/>
                <a:gd name="T5" fmla="*/ 36 h 106"/>
                <a:gd name="T6" fmla="*/ 61 w 158"/>
                <a:gd name="T7" fmla="*/ 34 h 106"/>
                <a:gd name="T8" fmla="*/ 90 w 158"/>
                <a:gd name="T9" fmla="*/ 47 h 106"/>
                <a:gd name="T10" fmla="*/ 158 w 158"/>
                <a:gd name="T11" fmla="*/ 47 h 106"/>
                <a:gd name="T12" fmla="*/ 139 w 158"/>
                <a:gd name="T13" fmla="*/ 66 h 106"/>
                <a:gd name="T14" fmla="*/ 88 w 158"/>
                <a:gd name="T15" fmla="*/ 78 h 106"/>
                <a:gd name="T16" fmla="*/ 97 w 158"/>
                <a:gd name="T17" fmla="*/ 106 h 106"/>
                <a:gd name="T18" fmla="*/ 67 w 158"/>
                <a:gd name="T19" fmla="*/ 104 h 106"/>
                <a:gd name="T20" fmla="*/ 14 w 158"/>
                <a:gd name="T21" fmla="*/ 66 h 106"/>
                <a:gd name="T22" fmla="*/ 0 w 158"/>
                <a:gd name="T23" fmla="*/ 2 h 106"/>
                <a:gd name="T24" fmla="*/ 0 w 158"/>
                <a:gd name="T25" fmla="*/ 2 h 1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8"/>
                <a:gd name="T40" fmla="*/ 0 h 106"/>
                <a:gd name="T41" fmla="*/ 158 w 158"/>
                <a:gd name="T42" fmla="*/ 106 h 10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8" h="106">
                  <a:moveTo>
                    <a:pt x="0" y="2"/>
                  </a:moveTo>
                  <a:lnTo>
                    <a:pt x="27" y="0"/>
                  </a:lnTo>
                  <a:lnTo>
                    <a:pt x="33" y="36"/>
                  </a:lnTo>
                  <a:lnTo>
                    <a:pt x="61" y="34"/>
                  </a:lnTo>
                  <a:lnTo>
                    <a:pt x="90" y="47"/>
                  </a:lnTo>
                  <a:lnTo>
                    <a:pt x="158" y="47"/>
                  </a:lnTo>
                  <a:lnTo>
                    <a:pt x="139" y="66"/>
                  </a:lnTo>
                  <a:lnTo>
                    <a:pt x="88" y="78"/>
                  </a:lnTo>
                  <a:lnTo>
                    <a:pt x="97" y="106"/>
                  </a:lnTo>
                  <a:lnTo>
                    <a:pt x="67" y="104"/>
                  </a:lnTo>
                  <a:lnTo>
                    <a:pt x="14" y="66"/>
                  </a:lnTo>
                  <a:lnTo>
                    <a:pt x="0" y="2"/>
                  </a:lnTo>
                  <a:close/>
                </a:path>
              </a:pathLst>
            </a:custGeom>
            <a:solidFill>
              <a:srgbClr val="FF0000"/>
            </a:solidFill>
            <a:ln w="9525">
              <a:noFill/>
              <a:round/>
              <a:headEnd/>
              <a:tailEnd/>
            </a:ln>
          </p:spPr>
          <p:txBody>
            <a:bodyPr/>
            <a:lstStyle/>
            <a:p>
              <a:endParaRPr lang="id-ID"/>
            </a:p>
          </p:txBody>
        </p:sp>
        <p:sp>
          <p:nvSpPr>
            <p:cNvPr id="70674" name="Freeform 17"/>
            <p:cNvSpPr>
              <a:spLocks/>
            </p:cNvSpPr>
            <p:nvPr/>
          </p:nvSpPr>
          <p:spPr bwMode="auto">
            <a:xfrm>
              <a:off x="1105" y="2542"/>
              <a:ext cx="56" cy="36"/>
            </a:xfrm>
            <a:custGeom>
              <a:avLst/>
              <a:gdLst>
                <a:gd name="T0" fmla="*/ 21 w 112"/>
                <a:gd name="T1" fmla="*/ 1 h 72"/>
                <a:gd name="T2" fmla="*/ 93 w 112"/>
                <a:gd name="T3" fmla="*/ 0 h 72"/>
                <a:gd name="T4" fmla="*/ 93 w 112"/>
                <a:gd name="T5" fmla="*/ 39 h 72"/>
                <a:gd name="T6" fmla="*/ 112 w 112"/>
                <a:gd name="T7" fmla="*/ 43 h 72"/>
                <a:gd name="T8" fmla="*/ 80 w 112"/>
                <a:gd name="T9" fmla="*/ 72 h 72"/>
                <a:gd name="T10" fmla="*/ 82 w 112"/>
                <a:gd name="T11" fmla="*/ 49 h 72"/>
                <a:gd name="T12" fmla="*/ 61 w 112"/>
                <a:gd name="T13" fmla="*/ 41 h 72"/>
                <a:gd name="T14" fmla="*/ 0 w 112"/>
                <a:gd name="T15" fmla="*/ 51 h 72"/>
                <a:gd name="T16" fmla="*/ 21 w 112"/>
                <a:gd name="T17" fmla="*/ 1 h 72"/>
                <a:gd name="T18" fmla="*/ 21 w 112"/>
                <a:gd name="T19" fmla="*/ 1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2"/>
                <a:gd name="T31" fmla="*/ 0 h 72"/>
                <a:gd name="T32" fmla="*/ 112 w 112"/>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2" h="72">
                  <a:moveTo>
                    <a:pt x="21" y="1"/>
                  </a:moveTo>
                  <a:lnTo>
                    <a:pt x="93" y="0"/>
                  </a:lnTo>
                  <a:lnTo>
                    <a:pt x="93" y="39"/>
                  </a:lnTo>
                  <a:lnTo>
                    <a:pt x="112" y="43"/>
                  </a:lnTo>
                  <a:lnTo>
                    <a:pt x="80" y="72"/>
                  </a:lnTo>
                  <a:lnTo>
                    <a:pt x="82" y="49"/>
                  </a:lnTo>
                  <a:lnTo>
                    <a:pt x="61" y="41"/>
                  </a:lnTo>
                  <a:lnTo>
                    <a:pt x="0" y="51"/>
                  </a:lnTo>
                  <a:lnTo>
                    <a:pt x="21" y="1"/>
                  </a:lnTo>
                  <a:close/>
                </a:path>
              </a:pathLst>
            </a:custGeom>
            <a:solidFill>
              <a:srgbClr val="FF0000"/>
            </a:solidFill>
            <a:ln w="9525">
              <a:noFill/>
              <a:round/>
              <a:headEnd/>
              <a:tailEnd/>
            </a:ln>
          </p:spPr>
          <p:txBody>
            <a:bodyPr/>
            <a:lstStyle/>
            <a:p>
              <a:endParaRPr lang="id-ID"/>
            </a:p>
          </p:txBody>
        </p:sp>
        <p:sp>
          <p:nvSpPr>
            <p:cNvPr id="70675" name="Freeform 18"/>
            <p:cNvSpPr>
              <a:spLocks/>
            </p:cNvSpPr>
            <p:nvPr/>
          </p:nvSpPr>
          <p:spPr bwMode="auto">
            <a:xfrm>
              <a:off x="1051" y="2519"/>
              <a:ext cx="22" cy="32"/>
            </a:xfrm>
            <a:custGeom>
              <a:avLst/>
              <a:gdLst>
                <a:gd name="T0" fmla="*/ 0 w 43"/>
                <a:gd name="T1" fmla="*/ 0 h 65"/>
                <a:gd name="T2" fmla="*/ 9 w 43"/>
                <a:gd name="T3" fmla="*/ 44 h 65"/>
                <a:gd name="T4" fmla="*/ 43 w 43"/>
                <a:gd name="T5" fmla="*/ 65 h 65"/>
                <a:gd name="T6" fmla="*/ 17 w 43"/>
                <a:gd name="T7" fmla="*/ 2 h 65"/>
                <a:gd name="T8" fmla="*/ 0 w 43"/>
                <a:gd name="T9" fmla="*/ 0 h 65"/>
                <a:gd name="T10" fmla="*/ 0 w 43"/>
                <a:gd name="T11" fmla="*/ 0 h 65"/>
                <a:gd name="T12" fmla="*/ 0 60000 65536"/>
                <a:gd name="T13" fmla="*/ 0 60000 65536"/>
                <a:gd name="T14" fmla="*/ 0 60000 65536"/>
                <a:gd name="T15" fmla="*/ 0 60000 65536"/>
                <a:gd name="T16" fmla="*/ 0 60000 65536"/>
                <a:gd name="T17" fmla="*/ 0 60000 65536"/>
                <a:gd name="T18" fmla="*/ 0 w 43"/>
                <a:gd name="T19" fmla="*/ 0 h 65"/>
                <a:gd name="T20" fmla="*/ 43 w 43"/>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43" h="65">
                  <a:moveTo>
                    <a:pt x="0" y="0"/>
                  </a:moveTo>
                  <a:lnTo>
                    <a:pt x="9" y="44"/>
                  </a:lnTo>
                  <a:lnTo>
                    <a:pt x="43" y="65"/>
                  </a:lnTo>
                  <a:lnTo>
                    <a:pt x="17" y="2"/>
                  </a:lnTo>
                  <a:lnTo>
                    <a:pt x="0" y="0"/>
                  </a:lnTo>
                  <a:close/>
                </a:path>
              </a:pathLst>
            </a:custGeom>
            <a:solidFill>
              <a:srgbClr val="FF0000"/>
            </a:solidFill>
            <a:ln w="9525">
              <a:noFill/>
              <a:round/>
              <a:headEnd/>
              <a:tailEnd/>
            </a:ln>
          </p:spPr>
          <p:txBody>
            <a:bodyPr/>
            <a:lstStyle/>
            <a:p>
              <a:endParaRPr lang="id-ID"/>
            </a:p>
          </p:txBody>
        </p:sp>
        <p:sp>
          <p:nvSpPr>
            <p:cNvPr id="70676" name="Freeform 19"/>
            <p:cNvSpPr>
              <a:spLocks/>
            </p:cNvSpPr>
            <p:nvPr/>
          </p:nvSpPr>
          <p:spPr bwMode="auto">
            <a:xfrm>
              <a:off x="891" y="2523"/>
              <a:ext cx="38" cy="21"/>
            </a:xfrm>
            <a:custGeom>
              <a:avLst/>
              <a:gdLst>
                <a:gd name="T0" fmla="*/ 76 w 76"/>
                <a:gd name="T1" fmla="*/ 0 h 41"/>
                <a:gd name="T2" fmla="*/ 0 w 76"/>
                <a:gd name="T3" fmla="*/ 41 h 41"/>
                <a:gd name="T4" fmla="*/ 10 w 76"/>
                <a:gd name="T5" fmla="*/ 19 h 41"/>
                <a:gd name="T6" fmla="*/ 53 w 76"/>
                <a:gd name="T7" fmla="*/ 0 h 41"/>
                <a:gd name="T8" fmla="*/ 76 w 76"/>
                <a:gd name="T9" fmla="*/ 0 h 41"/>
                <a:gd name="T10" fmla="*/ 76 w 76"/>
                <a:gd name="T11" fmla="*/ 0 h 41"/>
                <a:gd name="T12" fmla="*/ 0 60000 65536"/>
                <a:gd name="T13" fmla="*/ 0 60000 65536"/>
                <a:gd name="T14" fmla="*/ 0 60000 65536"/>
                <a:gd name="T15" fmla="*/ 0 60000 65536"/>
                <a:gd name="T16" fmla="*/ 0 60000 65536"/>
                <a:gd name="T17" fmla="*/ 0 60000 65536"/>
                <a:gd name="T18" fmla="*/ 0 w 76"/>
                <a:gd name="T19" fmla="*/ 0 h 41"/>
                <a:gd name="T20" fmla="*/ 76 w 76"/>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76" h="41">
                  <a:moveTo>
                    <a:pt x="76" y="0"/>
                  </a:moveTo>
                  <a:lnTo>
                    <a:pt x="0" y="41"/>
                  </a:lnTo>
                  <a:lnTo>
                    <a:pt x="10" y="19"/>
                  </a:lnTo>
                  <a:lnTo>
                    <a:pt x="53" y="0"/>
                  </a:lnTo>
                  <a:lnTo>
                    <a:pt x="76" y="0"/>
                  </a:lnTo>
                  <a:close/>
                </a:path>
              </a:pathLst>
            </a:custGeom>
            <a:solidFill>
              <a:srgbClr val="FF0000"/>
            </a:solidFill>
            <a:ln w="9525">
              <a:noFill/>
              <a:round/>
              <a:headEnd/>
              <a:tailEnd/>
            </a:ln>
          </p:spPr>
          <p:txBody>
            <a:bodyPr/>
            <a:lstStyle/>
            <a:p>
              <a:endParaRPr lang="id-ID"/>
            </a:p>
          </p:txBody>
        </p:sp>
        <p:sp>
          <p:nvSpPr>
            <p:cNvPr id="70677" name="Freeform 20"/>
            <p:cNvSpPr>
              <a:spLocks/>
            </p:cNvSpPr>
            <p:nvPr/>
          </p:nvSpPr>
          <p:spPr bwMode="auto">
            <a:xfrm>
              <a:off x="879" y="2564"/>
              <a:ext cx="50" cy="31"/>
            </a:xfrm>
            <a:custGeom>
              <a:avLst/>
              <a:gdLst>
                <a:gd name="T0" fmla="*/ 0 w 100"/>
                <a:gd name="T1" fmla="*/ 0 h 63"/>
                <a:gd name="T2" fmla="*/ 17 w 100"/>
                <a:gd name="T3" fmla="*/ 21 h 63"/>
                <a:gd name="T4" fmla="*/ 100 w 100"/>
                <a:gd name="T5" fmla="*/ 29 h 63"/>
                <a:gd name="T6" fmla="*/ 55 w 100"/>
                <a:gd name="T7" fmla="*/ 46 h 63"/>
                <a:gd name="T8" fmla="*/ 47 w 100"/>
                <a:gd name="T9" fmla="*/ 63 h 63"/>
                <a:gd name="T10" fmla="*/ 9 w 100"/>
                <a:gd name="T11" fmla="*/ 34 h 63"/>
                <a:gd name="T12" fmla="*/ 0 w 100"/>
                <a:gd name="T13" fmla="*/ 0 h 63"/>
                <a:gd name="T14" fmla="*/ 0 w 100"/>
                <a:gd name="T15" fmla="*/ 0 h 63"/>
                <a:gd name="T16" fmla="*/ 0 60000 65536"/>
                <a:gd name="T17" fmla="*/ 0 60000 65536"/>
                <a:gd name="T18" fmla="*/ 0 60000 65536"/>
                <a:gd name="T19" fmla="*/ 0 60000 65536"/>
                <a:gd name="T20" fmla="*/ 0 60000 65536"/>
                <a:gd name="T21" fmla="*/ 0 60000 65536"/>
                <a:gd name="T22" fmla="*/ 0 60000 65536"/>
                <a:gd name="T23" fmla="*/ 0 60000 65536"/>
                <a:gd name="T24" fmla="*/ 0 w 100"/>
                <a:gd name="T25" fmla="*/ 0 h 63"/>
                <a:gd name="T26" fmla="*/ 100 w 100"/>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 h="63">
                  <a:moveTo>
                    <a:pt x="0" y="0"/>
                  </a:moveTo>
                  <a:lnTo>
                    <a:pt x="17" y="21"/>
                  </a:lnTo>
                  <a:lnTo>
                    <a:pt x="100" y="29"/>
                  </a:lnTo>
                  <a:lnTo>
                    <a:pt x="55" y="46"/>
                  </a:lnTo>
                  <a:lnTo>
                    <a:pt x="47" y="63"/>
                  </a:lnTo>
                  <a:lnTo>
                    <a:pt x="9" y="34"/>
                  </a:lnTo>
                  <a:lnTo>
                    <a:pt x="0" y="0"/>
                  </a:lnTo>
                  <a:close/>
                </a:path>
              </a:pathLst>
            </a:custGeom>
            <a:solidFill>
              <a:srgbClr val="FF7373"/>
            </a:solidFill>
            <a:ln w="9525">
              <a:noFill/>
              <a:round/>
              <a:headEnd/>
              <a:tailEnd/>
            </a:ln>
          </p:spPr>
          <p:txBody>
            <a:bodyPr/>
            <a:lstStyle/>
            <a:p>
              <a:endParaRPr lang="id-ID"/>
            </a:p>
          </p:txBody>
        </p:sp>
        <p:sp>
          <p:nvSpPr>
            <p:cNvPr id="70678" name="Freeform 21"/>
            <p:cNvSpPr>
              <a:spLocks/>
            </p:cNvSpPr>
            <p:nvPr/>
          </p:nvSpPr>
          <p:spPr bwMode="auto">
            <a:xfrm>
              <a:off x="1114" y="2549"/>
              <a:ext cx="31" cy="10"/>
            </a:xfrm>
            <a:custGeom>
              <a:avLst/>
              <a:gdLst>
                <a:gd name="T0" fmla="*/ 4 w 63"/>
                <a:gd name="T1" fmla="*/ 0 h 19"/>
                <a:gd name="T2" fmla="*/ 63 w 63"/>
                <a:gd name="T3" fmla="*/ 9 h 19"/>
                <a:gd name="T4" fmla="*/ 34 w 63"/>
                <a:gd name="T5" fmla="*/ 19 h 19"/>
                <a:gd name="T6" fmla="*/ 0 w 63"/>
                <a:gd name="T7" fmla="*/ 19 h 19"/>
                <a:gd name="T8" fmla="*/ 4 w 63"/>
                <a:gd name="T9" fmla="*/ 0 h 19"/>
                <a:gd name="T10" fmla="*/ 4 w 63"/>
                <a:gd name="T11" fmla="*/ 0 h 19"/>
                <a:gd name="T12" fmla="*/ 0 60000 65536"/>
                <a:gd name="T13" fmla="*/ 0 60000 65536"/>
                <a:gd name="T14" fmla="*/ 0 60000 65536"/>
                <a:gd name="T15" fmla="*/ 0 60000 65536"/>
                <a:gd name="T16" fmla="*/ 0 60000 65536"/>
                <a:gd name="T17" fmla="*/ 0 60000 65536"/>
                <a:gd name="T18" fmla="*/ 0 w 63"/>
                <a:gd name="T19" fmla="*/ 0 h 19"/>
                <a:gd name="T20" fmla="*/ 63 w 6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63" h="19">
                  <a:moveTo>
                    <a:pt x="4" y="0"/>
                  </a:moveTo>
                  <a:lnTo>
                    <a:pt x="63" y="9"/>
                  </a:lnTo>
                  <a:lnTo>
                    <a:pt x="34" y="19"/>
                  </a:lnTo>
                  <a:lnTo>
                    <a:pt x="0" y="19"/>
                  </a:lnTo>
                  <a:lnTo>
                    <a:pt x="4" y="0"/>
                  </a:lnTo>
                  <a:close/>
                </a:path>
              </a:pathLst>
            </a:custGeom>
            <a:solidFill>
              <a:srgbClr val="FF7373"/>
            </a:solidFill>
            <a:ln w="9525">
              <a:noFill/>
              <a:round/>
              <a:headEnd/>
              <a:tailEnd/>
            </a:ln>
          </p:spPr>
          <p:txBody>
            <a:bodyPr/>
            <a:lstStyle/>
            <a:p>
              <a:endParaRPr lang="id-ID"/>
            </a:p>
          </p:txBody>
        </p:sp>
        <p:sp>
          <p:nvSpPr>
            <p:cNvPr id="70679" name="Freeform 22"/>
            <p:cNvSpPr>
              <a:spLocks/>
            </p:cNvSpPr>
            <p:nvPr/>
          </p:nvSpPr>
          <p:spPr bwMode="auto">
            <a:xfrm>
              <a:off x="972" y="2532"/>
              <a:ext cx="101" cy="135"/>
            </a:xfrm>
            <a:custGeom>
              <a:avLst/>
              <a:gdLst>
                <a:gd name="T0" fmla="*/ 80 w 201"/>
                <a:gd name="T1" fmla="*/ 0 h 269"/>
                <a:gd name="T2" fmla="*/ 99 w 201"/>
                <a:gd name="T3" fmla="*/ 26 h 269"/>
                <a:gd name="T4" fmla="*/ 99 w 201"/>
                <a:gd name="T5" fmla="*/ 108 h 269"/>
                <a:gd name="T6" fmla="*/ 89 w 201"/>
                <a:gd name="T7" fmla="*/ 180 h 269"/>
                <a:gd name="T8" fmla="*/ 121 w 201"/>
                <a:gd name="T9" fmla="*/ 180 h 269"/>
                <a:gd name="T10" fmla="*/ 161 w 201"/>
                <a:gd name="T11" fmla="*/ 218 h 269"/>
                <a:gd name="T12" fmla="*/ 192 w 201"/>
                <a:gd name="T13" fmla="*/ 205 h 269"/>
                <a:gd name="T14" fmla="*/ 201 w 201"/>
                <a:gd name="T15" fmla="*/ 220 h 269"/>
                <a:gd name="T16" fmla="*/ 182 w 201"/>
                <a:gd name="T17" fmla="*/ 231 h 269"/>
                <a:gd name="T18" fmla="*/ 161 w 201"/>
                <a:gd name="T19" fmla="*/ 239 h 269"/>
                <a:gd name="T20" fmla="*/ 121 w 201"/>
                <a:gd name="T21" fmla="*/ 269 h 269"/>
                <a:gd name="T22" fmla="*/ 85 w 201"/>
                <a:gd name="T23" fmla="*/ 269 h 269"/>
                <a:gd name="T24" fmla="*/ 44 w 201"/>
                <a:gd name="T25" fmla="*/ 241 h 269"/>
                <a:gd name="T26" fmla="*/ 4 w 201"/>
                <a:gd name="T27" fmla="*/ 241 h 269"/>
                <a:gd name="T28" fmla="*/ 0 w 201"/>
                <a:gd name="T29" fmla="*/ 226 h 269"/>
                <a:gd name="T30" fmla="*/ 49 w 201"/>
                <a:gd name="T31" fmla="*/ 209 h 269"/>
                <a:gd name="T32" fmla="*/ 36 w 201"/>
                <a:gd name="T33" fmla="*/ 154 h 269"/>
                <a:gd name="T34" fmla="*/ 59 w 201"/>
                <a:gd name="T35" fmla="*/ 93 h 269"/>
                <a:gd name="T36" fmla="*/ 66 w 201"/>
                <a:gd name="T37" fmla="*/ 15 h 269"/>
                <a:gd name="T38" fmla="*/ 80 w 201"/>
                <a:gd name="T39" fmla="*/ 0 h 269"/>
                <a:gd name="T40" fmla="*/ 80 w 201"/>
                <a:gd name="T41" fmla="*/ 0 h 26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1"/>
                <a:gd name="T64" fmla="*/ 0 h 269"/>
                <a:gd name="T65" fmla="*/ 201 w 201"/>
                <a:gd name="T66" fmla="*/ 269 h 26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1" h="269">
                  <a:moveTo>
                    <a:pt x="80" y="0"/>
                  </a:moveTo>
                  <a:lnTo>
                    <a:pt x="99" y="26"/>
                  </a:lnTo>
                  <a:lnTo>
                    <a:pt x="99" y="108"/>
                  </a:lnTo>
                  <a:lnTo>
                    <a:pt x="89" y="180"/>
                  </a:lnTo>
                  <a:lnTo>
                    <a:pt x="121" y="180"/>
                  </a:lnTo>
                  <a:lnTo>
                    <a:pt x="161" y="218"/>
                  </a:lnTo>
                  <a:lnTo>
                    <a:pt x="192" y="205"/>
                  </a:lnTo>
                  <a:lnTo>
                    <a:pt x="201" y="220"/>
                  </a:lnTo>
                  <a:lnTo>
                    <a:pt x="182" y="231"/>
                  </a:lnTo>
                  <a:lnTo>
                    <a:pt x="161" y="239"/>
                  </a:lnTo>
                  <a:lnTo>
                    <a:pt x="121" y="269"/>
                  </a:lnTo>
                  <a:lnTo>
                    <a:pt x="85" y="269"/>
                  </a:lnTo>
                  <a:lnTo>
                    <a:pt x="44" y="241"/>
                  </a:lnTo>
                  <a:lnTo>
                    <a:pt x="4" y="241"/>
                  </a:lnTo>
                  <a:lnTo>
                    <a:pt x="0" y="226"/>
                  </a:lnTo>
                  <a:lnTo>
                    <a:pt x="49" y="209"/>
                  </a:lnTo>
                  <a:lnTo>
                    <a:pt x="36" y="154"/>
                  </a:lnTo>
                  <a:lnTo>
                    <a:pt x="59" y="93"/>
                  </a:lnTo>
                  <a:lnTo>
                    <a:pt x="66" y="15"/>
                  </a:lnTo>
                  <a:lnTo>
                    <a:pt x="80" y="0"/>
                  </a:lnTo>
                  <a:close/>
                </a:path>
              </a:pathLst>
            </a:custGeom>
            <a:solidFill>
              <a:srgbClr val="FFC4B8"/>
            </a:solidFill>
            <a:ln w="9525">
              <a:noFill/>
              <a:round/>
              <a:headEnd/>
              <a:tailEnd/>
            </a:ln>
          </p:spPr>
          <p:txBody>
            <a:bodyPr/>
            <a:lstStyle/>
            <a:p>
              <a:endParaRPr lang="id-ID"/>
            </a:p>
          </p:txBody>
        </p:sp>
        <p:sp>
          <p:nvSpPr>
            <p:cNvPr id="70680" name="Freeform 23"/>
            <p:cNvSpPr>
              <a:spLocks/>
            </p:cNvSpPr>
            <p:nvPr/>
          </p:nvSpPr>
          <p:spPr bwMode="auto">
            <a:xfrm>
              <a:off x="946" y="2664"/>
              <a:ext cx="186" cy="40"/>
            </a:xfrm>
            <a:custGeom>
              <a:avLst/>
              <a:gdLst>
                <a:gd name="T0" fmla="*/ 18 w 371"/>
                <a:gd name="T1" fmla="*/ 23 h 80"/>
                <a:gd name="T2" fmla="*/ 84 w 371"/>
                <a:gd name="T3" fmla="*/ 36 h 80"/>
                <a:gd name="T4" fmla="*/ 175 w 371"/>
                <a:gd name="T5" fmla="*/ 57 h 80"/>
                <a:gd name="T6" fmla="*/ 269 w 371"/>
                <a:gd name="T7" fmla="*/ 23 h 80"/>
                <a:gd name="T8" fmla="*/ 345 w 371"/>
                <a:gd name="T9" fmla="*/ 0 h 80"/>
                <a:gd name="T10" fmla="*/ 371 w 371"/>
                <a:gd name="T11" fmla="*/ 32 h 80"/>
                <a:gd name="T12" fmla="*/ 301 w 371"/>
                <a:gd name="T13" fmla="*/ 43 h 80"/>
                <a:gd name="T14" fmla="*/ 170 w 371"/>
                <a:gd name="T15" fmla="*/ 80 h 80"/>
                <a:gd name="T16" fmla="*/ 75 w 371"/>
                <a:gd name="T17" fmla="*/ 66 h 80"/>
                <a:gd name="T18" fmla="*/ 4 w 371"/>
                <a:gd name="T19" fmla="*/ 62 h 80"/>
                <a:gd name="T20" fmla="*/ 0 w 371"/>
                <a:gd name="T21" fmla="*/ 40 h 80"/>
                <a:gd name="T22" fmla="*/ 18 w 371"/>
                <a:gd name="T23" fmla="*/ 23 h 80"/>
                <a:gd name="T24" fmla="*/ 18 w 371"/>
                <a:gd name="T25" fmla="*/ 23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1"/>
                <a:gd name="T40" fmla="*/ 0 h 80"/>
                <a:gd name="T41" fmla="*/ 371 w 371"/>
                <a:gd name="T42" fmla="*/ 80 h 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1" h="80">
                  <a:moveTo>
                    <a:pt x="18" y="23"/>
                  </a:moveTo>
                  <a:lnTo>
                    <a:pt x="84" y="36"/>
                  </a:lnTo>
                  <a:lnTo>
                    <a:pt x="175" y="57"/>
                  </a:lnTo>
                  <a:lnTo>
                    <a:pt x="269" y="23"/>
                  </a:lnTo>
                  <a:lnTo>
                    <a:pt x="345" y="0"/>
                  </a:lnTo>
                  <a:lnTo>
                    <a:pt x="371" y="32"/>
                  </a:lnTo>
                  <a:lnTo>
                    <a:pt x="301" y="43"/>
                  </a:lnTo>
                  <a:lnTo>
                    <a:pt x="170" y="80"/>
                  </a:lnTo>
                  <a:lnTo>
                    <a:pt x="75" y="66"/>
                  </a:lnTo>
                  <a:lnTo>
                    <a:pt x="4" y="62"/>
                  </a:lnTo>
                  <a:lnTo>
                    <a:pt x="0" y="40"/>
                  </a:lnTo>
                  <a:lnTo>
                    <a:pt x="18" y="23"/>
                  </a:lnTo>
                  <a:close/>
                </a:path>
              </a:pathLst>
            </a:custGeom>
            <a:solidFill>
              <a:srgbClr val="FFC4B8"/>
            </a:solidFill>
            <a:ln w="9525">
              <a:noFill/>
              <a:round/>
              <a:headEnd/>
              <a:tailEnd/>
            </a:ln>
          </p:spPr>
          <p:txBody>
            <a:bodyPr/>
            <a:lstStyle/>
            <a:p>
              <a:endParaRPr lang="id-ID"/>
            </a:p>
          </p:txBody>
        </p:sp>
        <p:sp>
          <p:nvSpPr>
            <p:cNvPr id="70681" name="Freeform 24"/>
            <p:cNvSpPr>
              <a:spLocks/>
            </p:cNvSpPr>
            <p:nvPr/>
          </p:nvSpPr>
          <p:spPr bwMode="auto">
            <a:xfrm>
              <a:off x="862" y="2603"/>
              <a:ext cx="243" cy="228"/>
            </a:xfrm>
            <a:custGeom>
              <a:avLst/>
              <a:gdLst>
                <a:gd name="T0" fmla="*/ 242 w 487"/>
                <a:gd name="T1" fmla="*/ 245 h 456"/>
                <a:gd name="T2" fmla="*/ 274 w 487"/>
                <a:gd name="T3" fmla="*/ 295 h 456"/>
                <a:gd name="T4" fmla="*/ 274 w 487"/>
                <a:gd name="T5" fmla="*/ 337 h 456"/>
                <a:gd name="T6" fmla="*/ 196 w 487"/>
                <a:gd name="T7" fmla="*/ 289 h 456"/>
                <a:gd name="T8" fmla="*/ 116 w 487"/>
                <a:gd name="T9" fmla="*/ 205 h 456"/>
                <a:gd name="T10" fmla="*/ 112 w 487"/>
                <a:gd name="T11" fmla="*/ 135 h 456"/>
                <a:gd name="T12" fmla="*/ 179 w 487"/>
                <a:gd name="T13" fmla="*/ 76 h 456"/>
                <a:gd name="T14" fmla="*/ 188 w 487"/>
                <a:gd name="T15" fmla="*/ 38 h 456"/>
                <a:gd name="T16" fmla="*/ 152 w 487"/>
                <a:gd name="T17" fmla="*/ 46 h 456"/>
                <a:gd name="T18" fmla="*/ 50 w 487"/>
                <a:gd name="T19" fmla="*/ 38 h 456"/>
                <a:gd name="T20" fmla="*/ 0 w 487"/>
                <a:gd name="T21" fmla="*/ 0 h 456"/>
                <a:gd name="T22" fmla="*/ 21 w 487"/>
                <a:gd name="T23" fmla="*/ 141 h 456"/>
                <a:gd name="T24" fmla="*/ 52 w 487"/>
                <a:gd name="T25" fmla="*/ 226 h 456"/>
                <a:gd name="T26" fmla="*/ 95 w 487"/>
                <a:gd name="T27" fmla="*/ 295 h 456"/>
                <a:gd name="T28" fmla="*/ 192 w 487"/>
                <a:gd name="T29" fmla="*/ 380 h 456"/>
                <a:gd name="T30" fmla="*/ 244 w 487"/>
                <a:gd name="T31" fmla="*/ 422 h 456"/>
                <a:gd name="T32" fmla="*/ 329 w 487"/>
                <a:gd name="T33" fmla="*/ 456 h 456"/>
                <a:gd name="T34" fmla="*/ 422 w 487"/>
                <a:gd name="T35" fmla="*/ 456 h 456"/>
                <a:gd name="T36" fmla="*/ 470 w 487"/>
                <a:gd name="T37" fmla="*/ 443 h 456"/>
                <a:gd name="T38" fmla="*/ 487 w 487"/>
                <a:gd name="T39" fmla="*/ 396 h 456"/>
                <a:gd name="T40" fmla="*/ 470 w 487"/>
                <a:gd name="T41" fmla="*/ 359 h 456"/>
                <a:gd name="T42" fmla="*/ 386 w 487"/>
                <a:gd name="T43" fmla="*/ 333 h 456"/>
                <a:gd name="T44" fmla="*/ 339 w 487"/>
                <a:gd name="T45" fmla="*/ 335 h 456"/>
                <a:gd name="T46" fmla="*/ 360 w 487"/>
                <a:gd name="T47" fmla="*/ 321 h 456"/>
                <a:gd name="T48" fmla="*/ 360 w 487"/>
                <a:gd name="T49" fmla="*/ 302 h 456"/>
                <a:gd name="T50" fmla="*/ 331 w 487"/>
                <a:gd name="T51" fmla="*/ 289 h 456"/>
                <a:gd name="T52" fmla="*/ 400 w 487"/>
                <a:gd name="T53" fmla="*/ 280 h 456"/>
                <a:gd name="T54" fmla="*/ 455 w 487"/>
                <a:gd name="T55" fmla="*/ 240 h 456"/>
                <a:gd name="T56" fmla="*/ 398 w 487"/>
                <a:gd name="T57" fmla="*/ 264 h 456"/>
                <a:gd name="T58" fmla="*/ 303 w 487"/>
                <a:gd name="T59" fmla="*/ 264 h 456"/>
                <a:gd name="T60" fmla="*/ 242 w 487"/>
                <a:gd name="T61" fmla="*/ 245 h 456"/>
                <a:gd name="T62" fmla="*/ 242 w 487"/>
                <a:gd name="T63" fmla="*/ 245 h 4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7"/>
                <a:gd name="T97" fmla="*/ 0 h 456"/>
                <a:gd name="T98" fmla="*/ 487 w 487"/>
                <a:gd name="T99" fmla="*/ 456 h 4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7" h="456">
                  <a:moveTo>
                    <a:pt x="242" y="245"/>
                  </a:moveTo>
                  <a:lnTo>
                    <a:pt x="274" y="295"/>
                  </a:lnTo>
                  <a:lnTo>
                    <a:pt x="274" y="337"/>
                  </a:lnTo>
                  <a:lnTo>
                    <a:pt x="196" y="289"/>
                  </a:lnTo>
                  <a:lnTo>
                    <a:pt x="116" y="205"/>
                  </a:lnTo>
                  <a:lnTo>
                    <a:pt x="112" y="135"/>
                  </a:lnTo>
                  <a:lnTo>
                    <a:pt x="179" y="76"/>
                  </a:lnTo>
                  <a:lnTo>
                    <a:pt x="188" y="38"/>
                  </a:lnTo>
                  <a:lnTo>
                    <a:pt x="152" y="46"/>
                  </a:lnTo>
                  <a:lnTo>
                    <a:pt x="50" y="38"/>
                  </a:lnTo>
                  <a:lnTo>
                    <a:pt x="0" y="0"/>
                  </a:lnTo>
                  <a:lnTo>
                    <a:pt x="21" y="141"/>
                  </a:lnTo>
                  <a:lnTo>
                    <a:pt x="52" y="226"/>
                  </a:lnTo>
                  <a:lnTo>
                    <a:pt x="95" y="295"/>
                  </a:lnTo>
                  <a:lnTo>
                    <a:pt x="192" y="380"/>
                  </a:lnTo>
                  <a:lnTo>
                    <a:pt x="244" y="422"/>
                  </a:lnTo>
                  <a:lnTo>
                    <a:pt x="329" y="456"/>
                  </a:lnTo>
                  <a:lnTo>
                    <a:pt x="422" y="456"/>
                  </a:lnTo>
                  <a:lnTo>
                    <a:pt x="470" y="443"/>
                  </a:lnTo>
                  <a:lnTo>
                    <a:pt x="487" y="396"/>
                  </a:lnTo>
                  <a:lnTo>
                    <a:pt x="470" y="359"/>
                  </a:lnTo>
                  <a:lnTo>
                    <a:pt x="386" y="333"/>
                  </a:lnTo>
                  <a:lnTo>
                    <a:pt x="339" y="335"/>
                  </a:lnTo>
                  <a:lnTo>
                    <a:pt x="360" y="321"/>
                  </a:lnTo>
                  <a:lnTo>
                    <a:pt x="360" y="302"/>
                  </a:lnTo>
                  <a:lnTo>
                    <a:pt x="331" y="289"/>
                  </a:lnTo>
                  <a:lnTo>
                    <a:pt x="400" y="280"/>
                  </a:lnTo>
                  <a:lnTo>
                    <a:pt x="455" y="240"/>
                  </a:lnTo>
                  <a:lnTo>
                    <a:pt x="398" y="264"/>
                  </a:lnTo>
                  <a:lnTo>
                    <a:pt x="303" y="264"/>
                  </a:lnTo>
                  <a:lnTo>
                    <a:pt x="242" y="245"/>
                  </a:lnTo>
                  <a:close/>
                </a:path>
              </a:pathLst>
            </a:custGeom>
            <a:solidFill>
              <a:srgbClr val="FFC4B8"/>
            </a:solidFill>
            <a:ln w="9525">
              <a:noFill/>
              <a:round/>
              <a:headEnd/>
              <a:tailEnd/>
            </a:ln>
          </p:spPr>
          <p:txBody>
            <a:bodyPr/>
            <a:lstStyle/>
            <a:p>
              <a:endParaRPr lang="id-ID"/>
            </a:p>
          </p:txBody>
        </p:sp>
        <p:sp>
          <p:nvSpPr>
            <p:cNvPr id="70682" name="Freeform 25"/>
            <p:cNvSpPr>
              <a:spLocks/>
            </p:cNvSpPr>
            <p:nvPr/>
          </p:nvSpPr>
          <p:spPr bwMode="auto">
            <a:xfrm>
              <a:off x="1098" y="2550"/>
              <a:ext cx="107" cy="155"/>
            </a:xfrm>
            <a:custGeom>
              <a:avLst/>
              <a:gdLst>
                <a:gd name="T0" fmla="*/ 0 w 213"/>
                <a:gd name="T1" fmla="*/ 102 h 309"/>
                <a:gd name="T2" fmla="*/ 22 w 213"/>
                <a:gd name="T3" fmla="*/ 121 h 309"/>
                <a:gd name="T4" fmla="*/ 45 w 213"/>
                <a:gd name="T5" fmla="*/ 140 h 309"/>
                <a:gd name="T6" fmla="*/ 70 w 213"/>
                <a:gd name="T7" fmla="*/ 171 h 309"/>
                <a:gd name="T8" fmla="*/ 108 w 213"/>
                <a:gd name="T9" fmla="*/ 195 h 309"/>
                <a:gd name="T10" fmla="*/ 118 w 213"/>
                <a:gd name="T11" fmla="*/ 228 h 309"/>
                <a:gd name="T12" fmla="*/ 116 w 213"/>
                <a:gd name="T13" fmla="*/ 289 h 309"/>
                <a:gd name="T14" fmla="*/ 129 w 213"/>
                <a:gd name="T15" fmla="*/ 254 h 309"/>
                <a:gd name="T16" fmla="*/ 135 w 213"/>
                <a:gd name="T17" fmla="*/ 228 h 309"/>
                <a:gd name="T18" fmla="*/ 175 w 213"/>
                <a:gd name="T19" fmla="*/ 271 h 309"/>
                <a:gd name="T20" fmla="*/ 175 w 213"/>
                <a:gd name="T21" fmla="*/ 309 h 309"/>
                <a:gd name="T22" fmla="*/ 197 w 213"/>
                <a:gd name="T23" fmla="*/ 249 h 309"/>
                <a:gd name="T24" fmla="*/ 213 w 213"/>
                <a:gd name="T25" fmla="*/ 157 h 309"/>
                <a:gd name="T26" fmla="*/ 203 w 213"/>
                <a:gd name="T27" fmla="*/ 99 h 309"/>
                <a:gd name="T28" fmla="*/ 205 w 213"/>
                <a:gd name="T29" fmla="*/ 28 h 309"/>
                <a:gd name="T30" fmla="*/ 188 w 213"/>
                <a:gd name="T31" fmla="*/ 0 h 309"/>
                <a:gd name="T32" fmla="*/ 169 w 213"/>
                <a:gd name="T33" fmla="*/ 59 h 309"/>
                <a:gd name="T34" fmla="*/ 99 w 213"/>
                <a:gd name="T35" fmla="*/ 89 h 309"/>
                <a:gd name="T36" fmla="*/ 0 w 213"/>
                <a:gd name="T37" fmla="*/ 102 h 309"/>
                <a:gd name="T38" fmla="*/ 0 w 213"/>
                <a:gd name="T39" fmla="*/ 102 h 30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3"/>
                <a:gd name="T61" fmla="*/ 0 h 309"/>
                <a:gd name="T62" fmla="*/ 213 w 213"/>
                <a:gd name="T63" fmla="*/ 309 h 30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3" h="309">
                  <a:moveTo>
                    <a:pt x="0" y="102"/>
                  </a:moveTo>
                  <a:lnTo>
                    <a:pt x="22" y="121"/>
                  </a:lnTo>
                  <a:lnTo>
                    <a:pt x="45" y="140"/>
                  </a:lnTo>
                  <a:lnTo>
                    <a:pt x="70" y="171"/>
                  </a:lnTo>
                  <a:lnTo>
                    <a:pt x="108" y="195"/>
                  </a:lnTo>
                  <a:lnTo>
                    <a:pt x="118" y="228"/>
                  </a:lnTo>
                  <a:lnTo>
                    <a:pt x="116" y="289"/>
                  </a:lnTo>
                  <a:lnTo>
                    <a:pt x="129" y="254"/>
                  </a:lnTo>
                  <a:lnTo>
                    <a:pt x="135" y="228"/>
                  </a:lnTo>
                  <a:lnTo>
                    <a:pt x="175" y="271"/>
                  </a:lnTo>
                  <a:lnTo>
                    <a:pt x="175" y="309"/>
                  </a:lnTo>
                  <a:lnTo>
                    <a:pt x="197" y="249"/>
                  </a:lnTo>
                  <a:lnTo>
                    <a:pt x="213" y="157"/>
                  </a:lnTo>
                  <a:lnTo>
                    <a:pt x="203" y="99"/>
                  </a:lnTo>
                  <a:lnTo>
                    <a:pt x="205" y="28"/>
                  </a:lnTo>
                  <a:lnTo>
                    <a:pt x="188" y="0"/>
                  </a:lnTo>
                  <a:lnTo>
                    <a:pt x="169" y="59"/>
                  </a:lnTo>
                  <a:lnTo>
                    <a:pt x="99" y="89"/>
                  </a:lnTo>
                  <a:lnTo>
                    <a:pt x="0" y="102"/>
                  </a:lnTo>
                  <a:close/>
                </a:path>
              </a:pathLst>
            </a:custGeom>
            <a:solidFill>
              <a:srgbClr val="FFC4B8"/>
            </a:solidFill>
            <a:ln w="9525">
              <a:noFill/>
              <a:round/>
              <a:headEnd/>
              <a:tailEnd/>
            </a:ln>
          </p:spPr>
          <p:txBody>
            <a:bodyPr/>
            <a:lstStyle/>
            <a:p>
              <a:endParaRPr lang="id-ID"/>
            </a:p>
          </p:txBody>
        </p:sp>
        <p:sp>
          <p:nvSpPr>
            <p:cNvPr id="70683" name="Freeform 26"/>
            <p:cNvSpPr>
              <a:spLocks/>
            </p:cNvSpPr>
            <p:nvPr/>
          </p:nvSpPr>
          <p:spPr bwMode="auto">
            <a:xfrm>
              <a:off x="917" y="2451"/>
              <a:ext cx="208" cy="39"/>
            </a:xfrm>
            <a:custGeom>
              <a:avLst/>
              <a:gdLst>
                <a:gd name="T0" fmla="*/ 0 w 416"/>
                <a:gd name="T1" fmla="*/ 55 h 78"/>
                <a:gd name="T2" fmla="*/ 108 w 416"/>
                <a:gd name="T3" fmla="*/ 36 h 78"/>
                <a:gd name="T4" fmla="*/ 178 w 416"/>
                <a:gd name="T5" fmla="*/ 40 h 78"/>
                <a:gd name="T6" fmla="*/ 304 w 416"/>
                <a:gd name="T7" fmla="*/ 0 h 78"/>
                <a:gd name="T8" fmla="*/ 416 w 416"/>
                <a:gd name="T9" fmla="*/ 13 h 78"/>
                <a:gd name="T10" fmla="*/ 380 w 416"/>
                <a:gd name="T11" fmla="*/ 30 h 78"/>
                <a:gd name="T12" fmla="*/ 290 w 416"/>
                <a:gd name="T13" fmla="*/ 42 h 78"/>
                <a:gd name="T14" fmla="*/ 209 w 416"/>
                <a:gd name="T15" fmla="*/ 70 h 78"/>
                <a:gd name="T16" fmla="*/ 146 w 416"/>
                <a:gd name="T17" fmla="*/ 76 h 78"/>
                <a:gd name="T18" fmla="*/ 24 w 416"/>
                <a:gd name="T19" fmla="*/ 78 h 78"/>
                <a:gd name="T20" fmla="*/ 3 w 416"/>
                <a:gd name="T21" fmla="*/ 74 h 78"/>
                <a:gd name="T22" fmla="*/ 0 w 416"/>
                <a:gd name="T23" fmla="*/ 55 h 78"/>
                <a:gd name="T24" fmla="*/ 0 w 416"/>
                <a:gd name="T25" fmla="*/ 55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6"/>
                <a:gd name="T40" fmla="*/ 0 h 78"/>
                <a:gd name="T41" fmla="*/ 416 w 416"/>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6" h="78">
                  <a:moveTo>
                    <a:pt x="0" y="55"/>
                  </a:moveTo>
                  <a:lnTo>
                    <a:pt x="108" y="36"/>
                  </a:lnTo>
                  <a:lnTo>
                    <a:pt x="178" y="40"/>
                  </a:lnTo>
                  <a:lnTo>
                    <a:pt x="304" y="0"/>
                  </a:lnTo>
                  <a:lnTo>
                    <a:pt x="416" y="13"/>
                  </a:lnTo>
                  <a:lnTo>
                    <a:pt x="380" y="30"/>
                  </a:lnTo>
                  <a:lnTo>
                    <a:pt x="290" y="42"/>
                  </a:lnTo>
                  <a:lnTo>
                    <a:pt x="209" y="70"/>
                  </a:lnTo>
                  <a:lnTo>
                    <a:pt x="146" y="76"/>
                  </a:lnTo>
                  <a:lnTo>
                    <a:pt x="24" y="78"/>
                  </a:lnTo>
                  <a:lnTo>
                    <a:pt x="3" y="74"/>
                  </a:lnTo>
                  <a:lnTo>
                    <a:pt x="0" y="55"/>
                  </a:lnTo>
                  <a:close/>
                </a:path>
              </a:pathLst>
            </a:custGeom>
            <a:solidFill>
              <a:srgbClr val="FFC4B8"/>
            </a:solidFill>
            <a:ln w="9525">
              <a:noFill/>
              <a:round/>
              <a:headEnd/>
              <a:tailEnd/>
            </a:ln>
          </p:spPr>
          <p:txBody>
            <a:bodyPr/>
            <a:lstStyle/>
            <a:p>
              <a:endParaRPr lang="id-ID"/>
            </a:p>
          </p:txBody>
        </p:sp>
        <p:sp>
          <p:nvSpPr>
            <p:cNvPr id="70684" name="Freeform 27"/>
            <p:cNvSpPr>
              <a:spLocks/>
            </p:cNvSpPr>
            <p:nvPr/>
          </p:nvSpPr>
          <p:spPr bwMode="auto">
            <a:xfrm>
              <a:off x="1069" y="2706"/>
              <a:ext cx="54" cy="64"/>
            </a:xfrm>
            <a:custGeom>
              <a:avLst/>
              <a:gdLst>
                <a:gd name="T0" fmla="*/ 108 w 108"/>
                <a:gd name="T1" fmla="*/ 0 h 128"/>
                <a:gd name="T2" fmla="*/ 89 w 108"/>
                <a:gd name="T3" fmla="*/ 52 h 128"/>
                <a:gd name="T4" fmla="*/ 68 w 108"/>
                <a:gd name="T5" fmla="*/ 128 h 128"/>
                <a:gd name="T6" fmla="*/ 0 w 108"/>
                <a:gd name="T7" fmla="*/ 109 h 128"/>
                <a:gd name="T8" fmla="*/ 7 w 108"/>
                <a:gd name="T9" fmla="*/ 90 h 128"/>
                <a:gd name="T10" fmla="*/ 72 w 108"/>
                <a:gd name="T11" fmla="*/ 14 h 128"/>
                <a:gd name="T12" fmla="*/ 108 w 108"/>
                <a:gd name="T13" fmla="*/ 0 h 128"/>
                <a:gd name="T14" fmla="*/ 108 w 108"/>
                <a:gd name="T15" fmla="*/ 0 h 128"/>
                <a:gd name="T16" fmla="*/ 0 60000 65536"/>
                <a:gd name="T17" fmla="*/ 0 60000 65536"/>
                <a:gd name="T18" fmla="*/ 0 60000 65536"/>
                <a:gd name="T19" fmla="*/ 0 60000 65536"/>
                <a:gd name="T20" fmla="*/ 0 60000 65536"/>
                <a:gd name="T21" fmla="*/ 0 60000 65536"/>
                <a:gd name="T22" fmla="*/ 0 60000 65536"/>
                <a:gd name="T23" fmla="*/ 0 60000 65536"/>
                <a:gd name="T24" fmla="*/ 0 w 108"/>
                <a:gd name="T25" fmla="*/ 0 h 128"/>
                <a:gd name="T26" fmla="*/ 108 w 108"/>
                <a:gd name="T27" fmla="*/ 128 h 1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 h="128">
                  <a:moveTo>
                    <a:pt x="108" y="0"/>
                  </a:moveTo>
                  <a:lnTo>
                    <a:pt x="89" y="52"/>
                  </a:lnTo>
                  <a:lnTo>
                    <a:pt x="68" y="128"/>
                  </a:lnTo>
                  <a:lnTo>
                    <a:pt x="0" y="109"/>
                  </a:lnTo>
                  <a:lnTo>
                    <a:pt x="7" y="90"/>
                  </a:lnTo>
                  <a:lnTo>
                    <a:pt x="72" y="14"/>
                  </a:lnTo>
                  <a:lnTo>
                    <a:pt x="108" y="0"/>
                  </a:lnTo>
                  <a:close/>
                </a:path>
              </a:pathLst>
            </a:custGeom>
            <a:solidFill>
              <a:srgbClr val="FFC4B8"/>
            </a:solidFill>
            <a:ln w="9525">
              <a:noFill/>
              <a:round/>
              <a:headEnd/>
              <a:tailEnd/>
            </a:ln>
          </p:spPr>
          <p:txBody>
            <a:bodyPr/>
            <a:lstStyle/>
            <a:p>
              <a:endParaRPr lang="id-ID"/>
            </a:p>
          </p:txBody>
        </p:sp>
        <p:sp>
          <p:nvSpPr>
            <p:cNvPr id="70685" name="Freeform 28"/>
            <p:cNvSpPr>
              <a:spLocks/>
            </p:cNvSpPr>
            <p:nvPr/>
          </p:nvSpPr>
          <p:spPr bwMode="auto">
            <a:xfrm>
              <a:off x="844" y="2488"/>
              <a:ext cx="24" cy="35"/>
            </a:xfrm>
            <a:custGeom>
              <a:avLst/>
              <a:gdLst>
                <a:gd name="T0" fmla="*/ 8 w 50"/>
                <a:gd name="T1" fmla="*/ 0 h 71"/>
                <a:gd name="T2" fmla="*/ 50 w 50"/>
                <a:gd name="T3" fmla="*/ 29 h 71"/>
                <a:gd name="T4" fmla="*/ 17 w 50"/>
                <a:gd name="T5" fmla="*/ 71 h 71"/>
                <a:gd name="T6" fmla="*/ 4 w 50"/>
                <a:gd name="T7" fmla="*/ 71 h 71"/>
                <a:gd name="T8" fmla="*/ 0 w 50"/>
                <a:gd name="T9" fmla="*/ 33 h 71"/>
                <a:gd name="T10" fmla="*/ 8 w 50"/>
                <a:gd name="T11" fmla="*/ 0 h 71"/>
                <a:gd name="T12" fmla="*/ 8 w 50"/>
                <a:gd name="T13" fmla="*/ 0 h 71"/>
                <a:gd name="T14" fmla="*/ 0 60000 65536"/>
                <a:gd name="T15" fmla="*/ 0 60000 65536"/>
                <a:gd name="T16" fmla="*/ 0 60000 65536"/>
                <a:gd name="T17" fmla="*/ 0 60000 65536"/>
                <a:gd name="T18" fmla="*/ 0 60000 65536"/>
                <a:gd name="T19" fmla="*/ 0 60000 65536"/>
                <a:gd name="T20" fmla="*/ 0 60000 65536"/>
                <a:gd name="T21" fmla="*/ 0 w 50"/>
                <a:gd name="T22" fmla="*/ 0 h 71"/>
                <a:gd name="T23" fmla="*/ 50 w 50"/>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71">
                  <a:moveTo>
                    <a:pt x="8" y="0"/>
                  </a:moveTo>
                  <a:lnTo>
                    <a:pt x="50" y="29"/>
                  </a:lnTo>
                  <a:lnTo>
                    <a:pt x="17" y="71"/>
                  </a:lnTo>
                  <a:lnTo>
                    <a:pt x="4" y="71"/>
                  </a:lnTo>
                  <a:lnTo>
                    <a:pt x="0" y="33"/>
                  </a:lnTo>
                  <a:lnTo>
                    <a:pt x="8" y="0"/>
                  </a:lnTo>
                  <a:close/>
                </a:path>
              </a:pathLst>
            </a:custGeom>
            <a:solidFill>
              <a:srgbClr val="FFC4B8"/>
            </a:solidFill>
            <a:ln w="9525">
              <a:noFill/>
              <a:round/>
              <a:headEnd/>
              <a:tailEnd/>
            </a:ln>
          </p:spPr>
          <p:txBody>
            <a:bodyPr/>
            <a:lstStyle/>
            <a:p>
              <a:endParaRPr lang="id-ID"/>
            </a:p>
          </p:txBody>
        </p:sp>
        <p:sp>
          <p:nvSpPr>
            <p:cNvPr id="70686" name="Freeform 29"/>
            <p:cNvSpPr>
              <a:spLocks/>
            </p:cNvSpPr>
            <p:nvPr/>
          </p:nvSpPr>
          <p:spPr bwMode="auto">
            <a:xfrm>
              <a:off x="819" y="2528"/>
              <a:ext cx="14" cy="30"/>
            </a:xfrm>
            <a:custGeom>
              <a:avLst/>
              <a:gdLst>
                <a:gd name="T0" fmla="*/ 7 w 28"/>
                <a:gd name="T1" fmla="*/ 0 h 59"/>
                <a:gd name="T2" fmla="*/ 28 w 28"/>
                <a:gd name="T3" fmla="*/ 25 h 59"/>
                <a:gd name="T4" fmla="*/ 26 w 28"/>
                <a:gd name="T5" fmla="*/ 59 h 59"/>
                <a:gd name="T6" fmla="*/ 0 w 28"/>
                <a:gd name="T7" fmla="*/ 15 h 59"/>
                <a:gd name="T8" fmla="*/ 7 w 28"/>
                <a:gd name="T9" fmla="*/ 0 h 59"/>
                <a:gd name="T10" fmla="*/ 7 w 28"/>
                <a:gd name="T11" fmla="*/ 0 h 59"/>
                <a:gd name="T12" fmla="*/ 0 60000 65536"/>
                <a:gd name="T13" fmla="*/ 0 60000 65536"/>
                <a:gd name="T14" fmla="*/ 0 60000 65536"/>
                <a:gd name="T15" fmla="*/ 0 60000 65536"/>
                <a:gd name="T16" fmla="*/ 0 60000 65536"/>
                <a:gd name="T17" fmla="*/ 0 60000 65536"/>
                <a:gd name="T18" fmla="*/ 0 w 28"/>
                <a:gd name="T19" fmla="*/ 0 h 59"/>
                <a:gd name="T20" fmla="*/ 28 w 28"/>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28" h="59">
                  <a:moveTo>
                    <a:pt x="7" y="0"/>
                  </a:moveTo>
                  <a:lnTo>
                    <a:pt x="28" y="25"/>
                  </a:lnTo>
                  <a:lnTo>
                    <a:pt x="26" y="59"/>
                  </a:lnTo>
                  <a:lnTo>
                    <a:pt x="0" y="15"/>
                  </a:lnTo>
                  <a:lnTo>
                    <a:pt x="7" y="0"/>
                  </a:lnTo>
                  <a:close/>
                </a:path>
              </a:pathLst>
            </a:custGeom>
            <a:solidFill>
              <a:srgbClr val="FFC4B8"/>
            </a:solidFill>
            <a:ln w="9525">
              <a:noFill/>
              <a:round/>
              <a:headEnd/>
              <a:tailEnd/>
            </a:ln>
          </p:spPr>
          <p:txBody>
            <a:bodyPr/>
            <a:lstStyle/>
            <a:p>
              <a:endParaRPr lang="id-ID"/>
            </a:p>
          </p:txBody>
        </p:sp>
        <p:sp>
          <p:nvSpPr>
            <p:cNvPr id="70687" name="Freeform 30"/>
            <p:cNvSpPr>
              <a:spLocks/>
            </p:cNvSpPr>
            <p:nvPr/>
          </p:nvSpPr>
          <p:spPr bwMode="auto">
            <a:xfrm>
              <a:off x="828" y="2552"/>
              <a:ext cx="20" cy="54"/>
            </a:xfrm>
            <a:custGeom>
              <a:avLst/>
              <a:gdLst>
                <a:gd name="T0" fmla="*/ 30 w 40"/>
                <a:gd name="T1" fmla="*/ 0 h 109"/>
                <a:gd name="T2" fmla="*/ 0 w 40"/>
                <a:gd name="T3" fmla="*/ 38 h 109"/>
                <a:gd name="T4" fmla="*/ 11 w 40"/>
                <a:gd name="T5" fmla="*/ 109 h 109"/>
                <a:gd name="T6" fmla="*/ 17 w 40"/>
                <a:gd name="T7" fmla="*/ 56 h 109"/>
                <a:gd name="T8" fmla="*/ 40 w 40"/>
                <a:gd name="T9" fmla="*/ 29 h 109"/>
                <a:gd name="T10" fmla="*/ 30 w 40"/>
                <a:gd name="T11" fmla="*/ 0 h 109"/>
                <a:gd name="T12" fmla="*/ 30 w 40"/>
                <a:gd name="T13" fmla="*/ 0 h 109"/>
                <a:gd name="T14" fmla="*/ 0 60000 65536"/>
                <a:gd name="T15" fmla="*/ 0 60000 65536"/>
                <a:gd name="T16" fmla="*/ 0 60000 65536"/>
                <a:gd name="T17" fmla="*/ 0 60000 65536"/>
                <a:gd name="T18" fmla="*/ 0 60000 65536"/>
                <a:gd name="T19" fmla="*/ 0 60000 65536"/>
                <a:gd name="T20" fmla="*/ 0 60000 65536"/>
                <a:gd name="T21" fmla="*/ 0 w 40"/>
                <a:gd name="T22" fmla="*/ 0 h 109"/>
                <a:gd name="T23" fmla="*/ 40 w 40"/>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109">
                  <a:moveTo>
                    <a:pt x="30" y="0"/>
                  </a:moveTo>
                  <a:lnTo>
                    <a:pt x="0" y="38"/>
                  </a:lnTo>
                  <a:lnTo>
                    <a:pt x="11" y="109"/>
                  </a:lnTo>
                  <a:lnTo>
                    <a:pt x="17" y="56"/>
                  </a:lnTo>
                  <a:lnTo>
                    <a:pt x="40" y="29"/>
                  </a:lnTo>
                  <a:lnTo>
                    <a:pt x="30" y="0"/>
                  </a:lnTo>
                  <a:close/>
                </a:path>
              </a:pathLst>
            </a:custGeom>
            <a:solidFill>
              <a:srgbClr val="FFC4B8"/>
            </a:solidFill>
            <a:ln w="9525">
              <a:noFill/>
              <a:round/>
              <a:headEnd/>
              <a:tailEnd/>
            </a:ln>
          </p:spPr>
          <p:txBody>
            <a:bodyPr/>
            <a:lstStyle/>
            <a:p>
              <a:endParaRPr lang="id-ID"/>
            </a:p>
          </p:txBody>
        </p:sp>
        <p:sp>
          <p:nvSpPr>
            <p:cNvPr id="70688" name="Freeform 31"/>
            <p:cNvSpPr>
              <a:spLocks/>
            </p:cNvSpPr>
            <p:nvPr/>
          </p:nvSpPr>
          <p:spPr bwMode="auto">
            <a:xfrm>
              <a:off x="845" y="2613"/>
              <a:ext cx="26" cy="30"/>
            </a:xfrm>
            <a:custGeom>
              <a:avLst/>
              <a:gdLst>
                <a:gd name="T0" fmla="*/ 32 w 51"/>
                <a:gd name="T1" fmla="*/ 0 h 59"/>
                <a:gd name="T2" fmla="*/ 0 w 51"/>
                <a:gd name="T3" fmla="*/ 31 h 59"/>
                <a:gd name="T4" fmla="*/ 19 w 51"/>
                <a:gd name="T5" fmla="*/ 59 h 59"/>
                <a:gd name="T6" fmla="*/ 51 w 51"/>
                <a:gd name="T7" fmla="*/ 51 h 59"/>
                <a:gd name="T8" fmla="*/ 32 w 51"/>
                <a:gd name="T9" fmla="*/ 0 h 59"/>
                <a:gd name="T10" fmla="*/ 32 w 51"/>
                <a:gd name="T11" fmla="*/ 0 h 59"/>
                <a:gd name="T12" fmla="*/ 0 60000 65536"/>
                <a:gd name="T13" fmla="*/ 0 60000 65536"/>
                <a:gd name="T14" fmla="*/ 0 60000 65536"/>
                <a:gd name="T15" fmla="*/ 0 60000 65536"/>
                <a:gd name="T16" fmla="*/ 0 60000 65536"/>
                <a:gd name="T17" fmla="*/ 0 60000 65536"/>
                <a:gd name="T18" fmla="*/ 0 w 51"/>
                <a:gd name="T19" fmla="*/ 0 h 59"/>
                <a:gd name="T20" fmla="*/ 51 w 51"/>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51" h="59">
                  <a:moveTo>
                    <a:pt x="32" y="0"/>
                  </a:moveTo>
                  <a:lnTo>
                    <a:pt x="0" y="31"/>
                  </a:lnTo>
                  <a:lnTo>
                    <a:pt x="19" y="59"/>
                  </a:lnTo>
                  <a:lnTo>
                    <a:pt x="51" y="51"/>
                  </a:lnTo>
                  <a:lnTo>
                    <a:pt x="32" y="0"/>
                  </a:lnTo>
                  <a:close/>
                </a:path>
              </a:pathLst>
            </a:custGeom>
            <a:solidFill>
              <a:srgbClr val="FFC4B8"/>
            </a:solidFill>
            <a:ln w="9525">
              <a:noFill/>
              <a:round/>
              <a:headEnd/>
              <a:tailEnd/>
            </a:ln>
          </p:spPr>
          <p:txBody>
            <a:bodyPr/>
            <a:lstStyle/>
            <a:p>
              <a:endParaRPr lang="id-ID"/>
            </a:p>
          </p:txBody>
        </p:sp>
        <p:sp>
          <p:nvSpPr>
            <p:cNvPr id="70689" name="Freeform 32"/>
            <p:cNvSpPr>
              <a:spLocks/>
            </p:cNvSpPr>
            <p:nvPr/>
          </p:nvSpPr>
          <p:spPr bwMode="auto">
            <a:xfrm>
              <a:off x="942" y="2803"/>
              <a:ext cx="221" cy="182"/>
            </a:xfrm>
            <a:custGeom>
              <a:avLst/>
              <a:gdLst>
                <a:gd name="T0" fmla="*/ 0 w 441"/>
                <a:gd name="T1" fmla="*/ 0 h 363"/>
                <a:gd name="T2" fmla="*/ 65 w 441"/>
                <a:gd name="T3" fmla="*/ 71 h 363"/>
                <a:gd name="T4" fmla="*/ 148 w 441"/>
                <a:gd name="T5" fmla="*/ 135 h 363"/>
                <a:gd name="T6" fmla="*/ 218 w 441"/>
                <a:gd name="T7" fmla="*/ 206 h 363"/>
                <a:gd name="T8" fmla="*/ 218 w 441"/>
                <a:gd name="T9" fmla="*/ 306 h 363"/>
                <a:gd name="T10" fmla="*/ 319 w 441"/>
                <a:gd name="T11" fmla="*/ 207 h 363"/>
                <a:gd name="T12" fmla="*/ 437 w 441"/>
                <a:gd name="T13" fmla="*/ 147 h 363"/>
                <a:gd name="T14" fmla="*/ 441 w 441"/>
                <a:gd name="T15" fmla="*/ 171 h 363"/>
                <a:gd name="T16" fmla="*/ 338 w 441"/>
                <a:gd name="T17" fmla="*/ 327 h 363"/>
                <a:gd name="T18" fmla="*/ 213 w 441"/>
                <a:gd name="T19" fmla="*/ 363 h 363"/>
                <a:gd name="T20" fmla="*/ 82 w 441"/>
                <a:gd name="T21" fmla="*/ 308 h 363"/>
                <a:gd name="T22" fmla="*/ 6 w 441"/>
                <a:gd name="T23" fmla="*/ 223 h 363"/>
                <a:gd name="T24" fmla="*/ 0 w 441"/>
                <a:gd name="T25" fmla="*/ 0 h 363"/>
                <a:gd name="T26" fmla="*/ 0 w 441"/>
                <a:gd name="T27" fmla="*/ 0 h 3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1"/>
                <a:gd name="T43" fmla="*/ 0 h 363"/>
                <a:gd name="T44" fmla="*/ 441 w 441"/>
                <a:gd name="T45" fmla="*/ 363 h 3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1" h="363">
                  <a:moveTo>
                    <a:pt x="0" y="0"/>
                  </a:moveTo>
                  <a:lnTo>
                    <a:pt x="65" y="71"/>
                  </a:lnTo>
                  <a:lnTo>
                    <a:pt x="148" y="135"/>
                  </a:lnTo>
                  <a:lnTo>
                    <a:pt x="218" y="206"/>
                  </a:lnTo>
                  <a:lnTo>
                    <a:pt x="218" y="306"/>
                  </a:lnTo>
                  <a:lnTo>
                    <a:pt x="319" y="207"/>
                  </a:lnTo>
                  <a:lnTo>
                    <a:pt x="437" y="147"/>
                  </a:lnTo>
                  <a:lnTo>
                    <a:pt x="441" y="171"/>
                  </a:lnTo>
                  <a:lnTo>
                    <a:pt x="338" y="327"/>
                  </a:lnTo>
                  <a:lnTo>
                    <a:pt x="213" y="363"/>
                  </a:lnTo>
                  <a:lnTo>
                    <a:pt x="82" y="308"/>
                  </a:lnTo>
                  <a:lnTo>
                    <a:pt x="6" y="223"/>
                  </a:lnTo>
                  <a:lnTo>
                    <a:pt x="0" y="0"/>
                  </a:lnTo>
                  <a:close/>
                </a:path>
              </a:pathLst>
            </a:custGeom>
            <a:solidFill>
              <a:srgbClr val="FFC4B8"/>
            </a:solidFill>
            <a:ln w="9525">
              <a:noFill/>
              <a:round/>
              <a:headEnd/>
              <a:tailEnd/>
            </a:ln>
          </p:spPr>
          <p:txBody>
            <a:bodyPr/>
            <a:lstStyle/>
            <a:p>
              <a:endParaRPr lang="id-ID"/>
            </a:p>
          </p:txBody>
        </p:sp>
        <p:sp>
          <p:nvSpPr>
            <p:cNvPr id="70690" name="Freeform 33"/>
            <p:cNvSpPr>
              <a:spLocks/>
            </p:cNvSpPr>
            <p:nvPr/>
          </p:nvSpPr>
          <p:spPr bwMode="auto">
            <a:xfrm>
              <a:off x="505" y="3917"/>
              <a:ext cx="249" cy="246"/>
            </a:xfrm>
            <a:custGeom>
              <a:avLst/>
              <a:gdLst>
                <a:gd name="T0" fmla="*/ 14 w 498"/>
                <a:gd name="T1" fmla="*/ 0 h 492"/>
                <a:gd name="T2" fmla="*/ 76 w 498"/>
                <a:gd name="T3" fmla="*/ 53 h 492"/>
                <a:gd name="T4" fmla="*/ 82 w 498"/>
                <a:gd name="T5" fmla="*/ 97 h 492"/>
                <a:gd name="T6" fmla="*/ 137 w 498"/>
                <a:gd name="T7" fmla="*/ 78 h 492"/>
                <a:gd name="T8" fmla="*/ 90 w 498"/>
                <a:gd name="T9" fmla="*/ 139 h 492"/>
                <a:gd name="T10" fmla="*/ 192 w 498"/>
                <a:gd name="T11" fmla="*/ 78 h 492"/>
                <a:gd name="T12" fmla="*/ 318 w 498"/>
                <a:gd name="T13" fmla="*/ 112 h 492"/>
                <a:gd name="T14" fmla="*/ 337 w 498"/>
                <a:gd name="T15" fmla="*/ 190 h 492"/>
                <a:gd name="T16" fmla="*/ 331 w 498"/>
                <a:gd name="T17" fmla="*/ 247 h 492"/>
                <a:gd name="T18" fmla="*/ 417 w 498"/>
                <a:gd name="T19" fmla="*/ 342 h 492"/>
                <a:gd name="T20" fmla="*/ 421 w 498"/>
                <a:gd name="T21" fmla="*/ 373 h 492"/>
                <a:gd name="T22" fmla="*/ 451 w 498"/>
                <a:gd name="T23" fmla="*/ 376 h 492"/>
                <a:gd name="T24" fmla="*/ 498 w 498"/>
                <a:gd name="T25" fmla="*/ 428 h 492"/>
                <a:gd name="T26" fmla="*/ 470 w 498"/>
                <a:gd name="T27" fmla="*/ 432 h 492"/>
                <a:gd name="T28" fmla="*/ 384 w 498"/>
                <a:gd name="T29" fmla="*/ 380 h 492"/>
                <a:gd name="T30" fmla="*/ 301 w 498"/>
                <a:gd name="T31" fmla="*/ 278 h 492"/>
                <a:gd name="T32" fmla="*/ 244 w 498"/>
                <a:gd name="T33" fmla="*/ 270 h 492"/>
                <a:gd name="T34" fmla="*/ 249 w 498"/>
                <a:gd name="T35" fmla="*/ 306 h 492"/>
                <a:gd name="T36" fmla="*/ 299 w 498"/>
                <a:gd name="T37" fmla="*/ 342 h 492"/>
                <a:gd name="T38" fmla="*/ 388 w 498"/>
                <a:gd name="T39" fmla="*/ 437 h 492"/>
                <a:gd name="T40" fmla="*/ 381 w 498"/>
                <a:gd name="T41" fmla="*/ 458 h 492"/>
                <a:gd name="T42" fmla="*/ 356 w 498"/>
                <a:gd name="T43" fmla="*/ 458 h 492"/>
                <a:gd name="T44" fmla="*/ 278 w 498"/>
                <a:gd name="T45" fmla="*/ 380 h 492"/>
                <a:gd name="T46" fmla="*/ 253 w 498"/>
                <a:gd name="T47" fmla="*/ 335 h 492"/>
                <a:gd name="T48" fmla="*/ 162 w 498"/>
                <a:gd name="T49" fmla="*/ 304 h 492"/>
                <a:gd name="T50" fmla="*/ 179 w 498"/>
                <a:gd name="T51" fmla="*/ 357 h 492"/>
                <a:gd name="T52" fmla="*/ 251 w 498"/>
                <a:gd name="T53" fmla="*/ 413 h 492"/>
                <a:gd name="T54" fmla="*/ 312 w 498"/>
                <a:gd name="T55" fmla="*/ 492 h 492"/>
                <a:gd name="T56" fmla="*/ 274 w 498"/>
                <a:gd name="T57" fmla="*/ 490 h 492"/>
                <a:gd name="T58" fmla="*/ 173 w 498"/>
                <a:gd name="T59" fmla="*/ 420 h 492"/>
                <a:gd name="T60" fmla="*/ 103 w 498"/>
                <a:gd name="T61" fmla="*/ 319 h 492"/>
                <a:gd name="T62" fmla="*/ 44 w 498"/>
                <a:gd name="T63" fmla="*/ 126 h 492"/>
                <a:gd name="T64" fmla="*/ 0 w 498"/>
                <a:gd name="T65" fmla="*/ 11 h 492"/>
                <a:gd name="T66" fmla="*/ 14 w 498"/>
                <a:gd name="T67" fmla="*/ 0 h 492"/>
                <a:gd name="T68" fmla="*/ 14 w 498"/>
                <a:gd name="T69" fmla="*/ 0 h 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98"/>
                <a:gd name="T106" fmla="*/ 0 h 492"/>
                <a:gd name="T107" fmla="*/ 498 w 498"/>
                <a:gd name="T108" fmla="*/ 492 h 4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98" h="492">
                  <a:moveTo>
                    <a:pt x="14" y="0"/>
                  </a:moveTo>
                  <a:lnTo>
                    <a:pt x="76" y="53"/>
                  </a:lnTo>
                  <a:lnTo>
                    <a:pt x="82" y="97"/>
                  </a:lnTo>
                  <a:lnTo>
                    <a:pt x="137" y="78"/>
                  </a:lnTo>
                  <a:lnTo>
                    <a:pt x="90" y="139"/>
                  </a:lnTo>
                  <a:lnTo>
                    <a:pt x="192" y="78"/>
                  </a:lnTo>
                  <a:lnTo>
                    <a:pt x="318" y="112"/>
                  </a:lnTo>
                  <a:lnTo>
                    <a:pt x="337" y="190"/>
                  </a:lnTo>
                  <a:lnTo>
                    <a:pt x="331" y="247"/>
                  </a:lnTo>
                  <a:lnTo>
                    <a:pt x="417" y="342"/>
                  </a:lnTo>
                  <a:lnTo>
                    <a:pt x="421" y="373"/>
                  </a:lnTo>
                  <a:lnTo>
                    <a:pt x="451" y="376"/>
                  </a:lnTo>
                  <a:lnTo>
                    <a:pt x="498" y="428"/>
                  </a:lnTo>
                  <a:lnTo>
                    <a:pt x="470" y="432"/>
                  </a:lnTo>
                  <a:lnTo>
                    <a:pt x="384" y="380"/>
                  </a:lnTo>
                  <a:lnTo>
                    <a:pt x="301" y="278"/>
                  </a:lnTo>
                  <a:lnTo>
                    <a:pt x="244" y="270"/>
                  </a:lnTo>
                  <a:lnTo>
                    <a:pt x="249" y="306"/>
                  </a:lnTo>
                  <a:lnTo>
                    <a:pt x="299" y="342"/>
                  </a:lnTo>
                  <a:lnTo>
                    <a:pt x="388" y="437"/>
                  </a:lnTo>
                  <a:lnTo>
                    <a:pt x="381" y="458"/>
                  </a:lnTo>
                  <a:lnTo>
                    <a:pt x="356" y="458"/>
                  </a:lnTo>
                  <a:lnTo>
                    <a:pt x="278" y="380"/>
                  </a:lnTo>
                  <a:lnTo>
                    <a:pt x="253" y="335"/>
                  </a:lnTo>
                  <a:lnTo>
                    <a:pt x="162" y="304"/>
                  </a:lnTo>
                  <a:lnTo>
                    <a:pt x="179" y="357"/>
                  </a:lnTo>
                  <a:lnTo>
                    <a:pt x="251" y="413"/>
                  </a:lnTo>
                  <a:lnTo>
                    <a:pt x="312" y="492"/>
                  </a:lnTo>
                  <a:lnTo>
                    <a:pt x="274" y="490"/>
                  </a:lnTo>
                  <a:lnTo>
                    <a:pt x="173" y="420"/>
                  </a:lnTo>
                  <a:lnTo>
                    <a:pt x="103" y="319"/>
                  </a:lnTo>
                  <a:lnTo>
                    <a:pt x="44" y="126"/>
                  </a:lnTo>
                  <a:lnTo>
                    <a:pt x="0" y="11"/>
                  </a:lnTo>
                  <a:lnTo>
                    <a:pt x="14" y="0"/>
                  </a:lnTo>
                  <a:close/>
                </a:path>
              </a:pathLst>
            </a:custGeom>
            <a:solidFill>
              <a:srgbClr val="FFC4B8"/>
            </a:solidFill>
            <a:ln w="9525">
              <a:noFill/>
              <a:round/>
              <a:headEnd/>
              <a:tailEnd/>
            </a:ln>
          </p:spPr>
          <p:txBody>
            <a:bodyPr/>
            <a:lstStyle/>
            <a:p>
              <a:endParaRPr lang="id-ID"/>
            </a:p>
          </p:txBody>
        </p:sp>
        <p:sp>
          <p:nvSpPr>
            <p:cNvPr id="70691" name="Freeform 34"/>
            <p:cNvSpPr>
              <a:spLocks/>
            </p:cNvSpPr>
            <p:nvPr/>
          </p:nvSpPr>
          <p:spPr bwMode="auto">
            <a:xfrm>
              <a:off x="691" y="3988"/>
              <a:ext cx="59" cy="82"/>
            </a:xfrm>
            <a:custGeom>
              <a:avLst/>
              <a:gdLst>
                <a:gd name="T0" fmla="*/ 32 w 120"/>
                <a:gd name="T1" fmla="*/ 0 h 163"/>
                <a:gd name="T2" fmla="*/ 48 w 120"/>
                <a:gd name="T3" fmla="*/ 19 h 163"/>
                <a:gd name="T4" fmla="*/ 118 w 120"/>
                <a:gd name="T5" fmla="*/ 117 h 163"/>
                <a:gd name="T6" fmla="*/ 120 w 120"/>
                <a:gd name="T7" fmla="*/ 155 h 163"/>
                <a:gd name="T8" fmla="*/ 101 w 120"/>
                <a:gd name="T9" fmla="*/ 163 h 163"/>
                <a:gd name="T10" fmla="*/ 72 w 120"/>
                <a:gd name="T11" fmla="*/ 135 h 163"/>
                <a:gd name="T12" fmla="*/ 0 w 120"/>
                <a:gd name="T13" fmla="*/ 47 h 163"/>
                <a:gd name="T14" fmla="*/ 4 w 120"/>
                <a:gd name="T15" fmla="*/ 21 h 163"/>
                <a:gd name="T16" fmla="*/ 17 w 120"/>
                <a:gd name="T17" fmla="*/ 3 h 163"/>
                <a:gd name="T18" fmla="*/ 32 w 120"/>
                <a:gd name="T19" fmla="*/ 0 h 163"/>
                <a:gd name="T20" fmla="*/ 32 w 120"/>
                <a:gd name="T21" fmla="*/ 0 h 1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0"/>
                <a:gd name="T34" fmla="*/ 0 h 163"/>
                <a:gd name="T35" fmla="*/ 120 w 120"/>
                <a:gd name="T36" fmla="*/ 163 h 1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0" h="163">
                  <a:moveTo>
                    <a:pt x="32" y="0"/>
                  </a:moveTo>
                  <a:lnTo>
                    <a:pt x="48" y="19"/>
                  </a:lnTo>
                  <a:lnTo>
                    <a:pt x="118" y="117"/>
                  </a:lnTo>
                  <a:lnTo>
                    <a:pt x="120" y="155"/>
                  </a:lnTo>
                  <a:lnTo>
                    <a:pt x="101" y="163"/>
                  </a:lnTo>
                  <a:lnTo>
                    <a:pt x="72" y="135"/>
                  </a:lnTo>
                  <a:lnTo>
                    <a:pt x="0" y="47"/>
                  </a:lnTo>
                  <a:lnTo>
                    <a:pt x="4" y="21"/>
                  </a:lnTo>
                  <a:lnTo>
                    <a:pt x="17" y="3"/>
                  </a:lnTo>
                  <a:lnTo>
                    <a:pt x="32" y="0"/>
                  </a:lnTo>
                  <a:close/>
                </a:path>
              </a:pathLst>
            </a:custGeom>
            <a:solidFill>
              <a:srgbClr val="FFC4B8"/>
            </a:solidFill>
            <a:ln w="9525">
              <a:noFill/>
              <a:round/>
              <a:headEnd/>
              <a:tailEnd/>
            </a:ln>
          </p:spPr>
          <p:txBody>
            <a:bodyPr/>
            <a:lstStyle/>
            <a:p>
              <a:endParaRPr lang="id-ID"/>
            </a:p>
          </p:txBody>
        </p:sp>
        <p:sp>
          <p:nvSpPr>
            <p:cNvPr id="70692" name="Freeform 35"/>
            <p:cNvSpPr>
              <a:spLocks/>
            </p:cNvSpPr>
            <p:nvPr/>
          </p:nvSpPr>
          <p:spPr bwMode="auto">
            <a:xfrm>
              <a:off x="1321" y="4042"/>
              <a:ext cx="137" cy="70"/>
            </a:xfrm>
            <a:custGeom>
              <a:avLst/>
              <a:gdLst>
                <a:gd name="T0" fmla="*/ 0 w 274"/>
                <a:gd name="T1" fmla="*/ 101 h 139"/>
                <a:gd name="T2" fmla="*/ 132 w 274"/>
                <a:gd name="T3" fmla="*/ 6 h 139"/>
                <a:gd name="T4" fmla="*/ 250 w 274"/>
                <a:gd name="T5" fmla="*/ 0 h 139"/>
                <a:gd name="T6" fmla="*/ 274 w 274"/>
                <a:gd name="T7" fmla="*/ 32 h 139"/>
                <a:gd name="T8" fmla="*/ 269 w 274"/>
                <a:gd name="T9" fmla="*/ 55 h 139"/>
                <a:gd name="T10" fmla="*/ 137 w 274"/>
                <a:gd name="T11" fmla="*/ 82 h 139"/>
                <a:gd name="T12" fmla="*/ 37 w 274"/>
                <a:gd name="T13" fmla="*/ 139 h 139"/>
                <a:gd name="T14" fmla="*/ 4 w 274"/>
                <a:gd name="T15" fmla="*/ 129 h 139"/>
                <a:gd name="T16" fmla="*/ 0 w 274"/>
                <a:gd name="T17" fmla="*/ 101 h 139"/>
                <a:gd name="T18" fmla="*/ 0 w 274"/>
                <a:gd name="T19" fmla="*/ 101 h 1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4"/>
                <a:gd name="T31" fmla="*/ 0 h 139"/>
                <a:gd name="T32" fmla="*/ 274 w 274"/>
                <a:gd name="T33" fmla="*/ 139 h 1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4" h="139">
                  <a:moveTo>
                    <a:pt x="0" y="101"/>
                  </a:moveTo>
                  <a:lnTo>
                    <a:pt x="132" y="6"/>
                  </a:lnTo>
                  <a:lnTo>
                    <a:pt x="250" y="0"/>
                  </a:lnTo>
                  <a:lnTo>
                    <a:pt x="274" y="32"/>
                  </a:lnTo>
                  <a:lnTo>
                    <a:pt x="269" y="55"/>
                  </a:lnTo>
                  <a:lnTo>
                    <a:pt x="137" y="82"/>
                  </a:lnTo>
                  <a:lnTo>
                    <a:pt x="37" y="139"/>
                  </a:lnTo>
                  <a:lnTo>
                    <a:pt x="4" y="129"/>
                  </a:lnTo>
                  <a:lnTo>
                    <a:pt x="0" y="101"/>
                  </a:lnTo>
                  <a:close/>
                </a:path>
              </a:pathLst>
            </a:custGeom>
            <a:solidFill>
              <a:srgbClr val="FFC4B8"/>
            </a:solidFill>
            <a:ln w="9525">
              <a:noFill/>
              <a:round/>
              <a:headEnd/>
              <a:tailEnd/>
            </a:ln>
          </p:spPr>
          <p:txBody>
            <a:bodyPr/>
            <a:lstStyle/>
            <a:p>
              <a:endParaRPr lang="id-ID"/>
            </a:p>
          </p:txBody>
        </p:sp>
        <p:sp>
          <p:nvSpPr>
            <p:cNvPr id="70693" name="Freeform 36"/>
            <p:cNvSpPr>
              <a:spLocks/>
            </p:cNvSpPr>
            <p:nvPr/>
          </p:nvSpPr>
          <p:spPr bwMode="auto">
            <a:xfrm>
              <a:off x="1303" y="4121"/>
              <a:ext cx="135" cy="92"/>
            </a:xfrm>
            <a:custGeom>
              <a:avLst/>
              <a:gdLst>
                <a:gd name="T0" fmla="*/ 215 w 270"/>
                <a:gd name="T1" fmla="*/ 0 h 182"/>
                <a:gd name="T2" fmla="*/ 255 w 270"/>
                <a:gd name="T3" fmla="*/ 5 h 182"/>
                <a:gd name="T4" fmla="*/ 270 w 270"/>
                <a:gd name="T5" fmla="*/ 28 h 182"/>
                <a:gd name="T6" fmla="*/ 209 w 270"/>
                <a:gd name="T7" fmla="*/ 91 h 182"/>
                <a:gd name="T8" fmla="*/ 107 w 270"/>
                <a:gd name="T9" fmla="*/ 156 h 182"/>
                <a:gd name="T10" fmla="*/ 27 w 270"/>
                <a:gd name="T11" fmla="*/ 182 h 182"/>
                <a:gd name="T12" fmla="*/ 0 w 270"/>
                <a:gd name="T13" fmla="*/ 167 h 182"/>
                <a:gd name="T14" fmla="*/ 4 w 270"/>
                <a:gd name="T15" fmla="*/ 146 h 182"/>
                <a:gd name="T16" fmla="*/ 65 w 270"/>
                <a:gd name="T17" fmla="*/ 89 h 182"/>
                <a:gd name="T18" fmla="*/ 215 w 270"/>
                <a:gd name="T19" fmla="*/ 0 h 182"/>
                <a:gd name="T20" fmla="*/ 215 w 270"/>
                <a:gd name="T21" fmla="*/ 0 h 1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0"/>
                <a:gd name="T34" fmla="*/ 0 h 182"/>
                <a:gd name="T35" fmla="*/ 270 w 270"/>
                <a:gd name="T36" fmla="*/ 182 h 1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0" h="182">
                  <a:moveTo>
                    <a:pt x="215" y="0"/>
                  </a:moveTo>
                  <a:lnTo>
                    <a:pt x="255" y="5"/>
                  </a:lnTo>
                  <a:lnTo>
                    <a:pt x="270" y="28"/>
                  </a:lnTo>
                  <a:lnTo>
                    <a:pt x="209" y="91"/>
                  </a:lnTo>
                  <a:lnTo>
                    <a:pt x="107" y="156"/>
                  </a:lnTo>
                  <a:lnTo>
                    <a:pt x="27" y="182"/>
                  </a:lnTo>
                  <a:lnTo>
                    <a:pt x="0" y="167"/>
                  </a:lnTo>
                  <a:lnTo>
                    <a:pt x="4" y="146"/>
                  </a:lnTo>
                  <a:lnTo>
                    <a:pt x="65" y="89"/>
                  </a:lnTo>
                  <a:lnTo>
                    <a:pt x="215" y="0"/>
                  </a:lnTo>
                  <a:close/>
                </a:path>
              </a:pathLst>
            </a:custGeom>
            <a:solidFill>
              <a:srgbClr val="FFC4B8"/>
            </a:solidFill>
            <a:ln w="9525">
              <a:noFill/>
              <a:round/>
              <a:headEnd/>
              <a:tailEnd/>
            </a:ln>
          </p:spPr>
          <p:txBody>
            <a:bodyPr/>
            <a:lstStyle/>
            <a:p>
              <a:endParaRPr lang="id-ID"/>
            </a:p>
          </p:txBody>
        </p:sp>
        <p:sp>
          <p:nvSpPr>
            <p:cNvPr id="70694" name="Freeform 37"/>
            <p:cNvSpPr>
              <a:spLocks/>
            </p:cNvSpPr>
            <p:nvPr/>
          </p:nvSpPr>
          <p:spPr bwMode="auto">
            <a:xfrm>
              <a:off x="1348" y="4140"/>
              <a:ext cx="180" cy="88"/>
            </a:xfrm>
            <a:custGeom>
              <a:avLst/>
              <a:gdLst>
                <a:gd name="T0" fmla="*/ 260 w 359"/>
                <a:gd name="T1" fmla="*/ 4 h 175"/>
                <a:gd name="T2" fmla="*/ 359 w 359"/>
                <a:gd name="T3" fmla="*/ 0 h 175"/>
                <a:gd name="T4" fmla="*/ 281 w 359"/>
                <a:gd name="T5" fmla="*/ 28 h 175"/>
                <a:gd name="T6" fmla="*/ 275 w 359"/>
                <a:gd name="T7" fmla="*/ 80 h 175"/>
                <a:gd name="T8" fmla="*/ 135 w 359"/>
                <a:gd name="T9" fmla="*/ 150 h 175"/>
                <a:gd name="T10" fmla="*/ 45 w 359"/>
                <a:gd name="T11" fmla="*/ 175 h 175"/>
                <a:gd name="T12" fmla="*/ 0 w 359"/>
                <a:gd name="T13" fmla="*/ 169 h 175"/>
                <a:gd name="T14" fmla="*/ 5 w 359"/>
                <a:gd name="T15" fmla="*/ 144 h 175"/>
                <a:gd name="T16" fmla="*/ 55 w 359"/>
                <a:gd name="T17" fmla="*/ 110 h 175"/>
                <a:gd name="T18" fmla="*/ 165 w 359"/>
                <a:gd name="T19" fmla="*/ 61 h 175"/>
                <a:gd name="T20" fmla="*/ 222 w 359"/>
                <a:gd name="T21" fmla="*/ 23 h 175"/>
                <a:gd name="T22" fmla="*/ 260 w 359"/>
                <a:gd name="T23" fmla="*/ 4 h 175"/>
                <a:gd name="T24" fmla="*/ 260 w 359"/>
                <a:gd name="T25" fmla="*/ 4 h 1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9"/>
                <a:gd name="T40" fmla="*/ 0 h 175"/>
                <a:gd name="T41" fmla="*/ 359 w 359"/>
                <a:gd name="T42" fmla="*/ 175 h 17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9" h="175">
                  <a:moveTo>
                    <a:pt x="260" y="4"/>
                  </a:moveTo>
                  <a:lnTo>
                    <a:pt x="359" y="0"/>
                  </a:lnTo>
                  <a:lnTo>
                    <a:pt x="281" y="28"/>
                  </a:lnTo>
                  <a:lnTo>
                    <a:pt x="275" y="80"/>
                  </a:lnTo>
                  <a:lnTo>
                    <a:pt x="135" y="150"/>
                  </a:lnTo>
                  <a:lnTo>
                    <a:pt x="45" y="175"/>
                  </a:lnTo>
                  <a:lnTo>
                    <a:pt x="0" y="169"/>
                  </a:lnTo>
                  <a:lnTo>
                    <a:pt x="5" y="144"/>
                  </a:lnTo>
                  <a:lnTo>
                    <a:pt x="55" y="110"/>
                  </a:lnTo>
                  <a:lnTo>
                    <a:pt x="165" y="61"/>
                  </a:lnTo>
                  <a:lnTo>
                    <a:pt x="222" y="23"/>
                  </a:lnTo>
                  <a:lnTo>
                    <a:pt x="260" y="4"/>
                  </a:lnTo>
                  <a:close/>
                </a:path>
              </a:pathLst>
            </a:custGeom>
            <a:solidFill>
              <a:srgbClr val="FFC4B8"/>
            </a:solidFill>
            <a:ln w="9525">
              <a:noFill/>
              <a:round/>
              <a:headEnd/>
              <a:tailEnd/>
            </a:ln>
          </p:spPr>
          <p:txBody>
            <a:bodyPr/>
            <a:lstStyle/>
            <a:p>
              <a:endParaRPr lang="id-ID"/>
            </a:p>
          </p:txBody>
        </p:sp>
        <p:sp>
          <p:nvSpPr>
            <p:cNvPr id="70695" name="Freeform 38"/>
            <p:cNvSpPr>
              <a:spLocks/>
            </p:cNvSpPr>
            <p:nvPr/>
          </p:nvSpPr>
          <p:spPr bwMode="auto">
            <a:xfrm>
              <a:off x="1435" y="4206"/>
              <a:ext cx="80" cy="57"/>
            </a:xfrm>
            <a:custGeom>
              <a:avLst/>
              <a:gdLst>
                <a:gd name="T0" fmla="*/ 133 w 159"/>
                <a:gd name="T1" fmla="*/ 0 h 114"/>
                <a:gd name="T2" fmla="*/ 159 w 159"/>
                <a:gd name="T3" fmla="*/ 13 h 114"/>
                <a:gd name="T4" fmla="*/ 159 w 159"/>
                <a:gd name="T5" fmla="*/ 42 h 114"/>
                <a:gd name="T6" fmla="*/ 117 w 159"/>
                <a:gd name="T7" fmla="*/ 76 h 114"/>
                <a:gd name="T8" fmla="*/ 38 w 159"/>
                <a:gd name="T9" fmla="*/ 114 h 114"/>
                <a:gd name="T10" fmla="*/ 0 w 159"/>
                <a:gd name="T11" fmla="*/ 103 h 114"/>
                <a:gd name="T12" fmla="*/ 0 w 159"/>
                <a:gd name="T13" fmla="*/ 82 h 114"/>
                <a:gd name="T14" fmla="*/ 21 w 159"/>
                <a:gd name="T15" fmla="*/ 55 h 114"/>
                <a:gd name="T16" fmla="*/ 133 w 159"/>
                <a:gd name="T17" fmla="*/ 0 h 114"/>
                <a:gd name="T18" fmla="*/ 133 w 159"/>
                <a:gd name="T19" fmla="*/ 0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114"/>
                <a:gd name="T32" fmla="*/ 159 w 159"/>
                <a:gd name="T33" fmla="*/ 114 h 1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114">
                  <a:moveTo>
                    <a:pt x="133" y="0"/>
                  </a:moveTo>
                  <a:lnTo>
                    <a:pt x="159" y="13"/>
                  </a:lnTo>
                  <a:lnTo>
                    <a:pt x="159" y="42"/>
                  </a:lnTo>
                  <a:lnTo>
                    <a:pt x="117" y="76"/>
                  </a:lnTo>
                  <a:lnTo>
                    <a:pt x="38" y="114"/>
                  </a:lnTo>
                  <a:lnTo>
                    <a:pt x="0" y="103"/>
                  </a:lnTo>
                  <a:lnTo>
                    <a:pt x="0" y="82"/>
                  </a:lnTo>
                  <a:lnTo>
                    <a:pt x="21" y="55"/>
                  </a:lnTo>
                  <a:lnTo>
                    <a:pt x="133" y="0"/>
                  </a:lnTo>
                  <a:close/>
                </a:path>
              </a:pathLst>
            </a:custGeom>
            <a:solidFill>
              <a:srgbClr val="FFC4B8"/>
            </a:solidFill>
            <a:ln w="9525">
              <a:noFill/>
              <a:round/>
              <a:headEnd/>
              <a:tailEnd/>
            </a:ln>
          </p:spPr>
          <p:txBody>
            <a:bodyPr/>
            <a:lstStyle/>
            <a:p>
              <a:endParaRPr lang="id-ID"/>
            </a:p>
          </p:txBody>
        </p:sp>
        <p:sp>
          <p:nvSpPr>
            <p:cNvPr id="70696" name="Freeform 39"/>
            <p:cNvSpPr>
              <a:spLocks/>
            </p:cNvSpPr>
            <p:nvPr/>
          </p:nvSpPr>
          <p:spPr bwMode="auto">
            <a:xfrm>
              <a:off x="836" y="2438"/>
              <a:ext cx="360" cy="50"/>
            </a:xfrm>
            <a:custGeom>
              <a:avLst/>
              <a:gdLst>
                <a:gd name="T0" fmla="*/ 0 w 720"/>
                <a:gd name="T1" fmla="*/ 97 h 99"/>
                <a:gd name="T2" fmla="*/ 82 w 720"/>
                <a:gd name="T3" fmla="*/ 99 h 99"/>
                <a:gd name="T4" fmla="*/ 196 w 720"/>
                <a:gd name="T5" fmla="*/ 63 h 99"/>
                <a:gd name="T6" fmla="*/ 333 w 720"/>
                <a:gd name="T7" fmla="*/ 48 h 99"/>
                <a:gd name="T8" fmla="*/ 464 w 720"/>
                <a:gd name="T9" fmla="*/ 16 h 99"/>
                <a:gd name="T10" fmla="*/ 669 w 720"/>
                <a:gd name="T11" fmla="*/ 36 h 99"/>
                <a:gd name="T12" fmla="*/ 720 w 720"/>
                <a:gd name="T13" fmla="*/ 80 h 99"/>
                <a:gd name="T14" fmla="*/ 717 w 720"/>
                <a:gd name="T15" fmla="*/ 6 h 99"/>
                <a:gd name="T16" fmla="*/ 445 w 720"/>
                <a:gd name="T17" fmla="*/ 0 h 99"/>
                <a:gd name="T18" fmla="*/ 291 w 720"/>
                <a:gd name="T19" fmla="*/ 16 h 99"/>
                <a:gd name="T20" fmla="*/ 139 w 720"/>
                <a:gd name="T21" fmla="*/ 54 h 99"/>
                <a:gd name="T22" fmla="*/ 40 w 720"/>
                <a:gd name="T23" fmla="*/ 82 h 99"/>
                <a:gd name="T24" fmla="*/ 0 w 720"/>
                <a:gd name="T25" fmla="*/ 97 h 99"/>
                <a:gd name="T26" fmla="*/ 0 w 720"/>
                <a:gd name="T27" fmla="*/ 97 h 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0"/>
                <a:gd name="T43" fmla="*/ 0 h 99"/>
                <a:gd name="T44" fmla="*/ 720 w 720"/>
                <a:gd name="T45" fmla="*/ 99 h 9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0" h="99">
                  <a:moveTo>
                    <a:pt x="0" y="97"/>
                  </a:moveTo>
                  <a:lnTo>
                    <a:pt x="82" y="99"/>
                  </a:lnTo>
                  <a:lnTo>
                    <a:pt x="196" y="63"/>
                  </a:lnTo>
                  <a:lnTo>
                    <a:pt x="333" y="48"/>
                  </a:lnTo>
                  <a:lnTo>
                    <a:pt x="464" y="16"/>
                  </a:lnTo>
                  <a:lnTo>
                    <a:pt x="669" y="36"/>
                  </a:lnTo>
                  <a:lnTo>
                    <a:pt x="720" y="80"/>
                  </a:lnTo>
                  <a:lnTo>
                    <a:pt x="717" y="6"/>
                  </a:lnTo>
                  <a:lnTo>
                    <a:pt x="445" y="0"/>
                  </a:lnTo>
                  <a:lnTo>
                    <a:pt x="291" y="16"/>
                  </a:lnTo>
                  <a:lnTo>
                    <a:pt x="139" y="54"/>
                  </a:lnTo>
                  <a:lnTo>
                    <a:pt x="40" y="82"/>
                  </a:lnTo>
                  <a:lnTo>
                    <a:pt x="0" y="97"/>
                  </a:lnTo>
                  <a:close/>
                </a:path>
              </a:pathLst>
            </a:custGeom>
            <a:solidFill>
              <a:srgbClr val="E08477"/>
            </a:solidFill>
            <a:ln w="9525">
              <a:noFill/>
              <a:round/>
              <a:headEnd/>
              <a:tailEnd/>
            </a:ln>
          </p:spPr>
          <p:txBody>
            <a:bodyPr/>
            <a:lstStyle/>
            <a:p>
              <a:endParaRPr lang="id-ID"/>
            </a:p>
          </p:txBody>
        </p:sp>
        <p:sp>
          <p:nvSpPr>
            <p:cNvPr id="70697" name="Freeform 40"/>
            <p:cNvSpPr>
              <a:spLocks/>
            </p:cNvSpPr>
            <p:nvPr/>
          </p:nvSpPr>
          <p:spPr bwMode="auto">
            <a:xfrm>
              <a:off x="1003" y="2521"/>
              <a:ext cx="146" cy="194"/>
            </a:xfrm>
            <a:custGeom>
              <a:avLst/>
              <a:gdLst>
                <a:gd name="T0" fmla="*/ 3 w 290"/>
                <a:gd name="T1" fmla="*/ 19 h 388"/>
                <a:gd name="T2" fmla="*/ 32 w 290"/>
                <a:gd name="T3" fmla="*/ 19 h 388"/>
                <a:gd name="T4" fmla="*/ 55 w 290"/>
                <a:gd name="T5" fmla="*/ 57 h 388"/>
                <a:gd name="T6" fmla="*/ 79 w 290"/>
                <a:gd name="T7" fmla="*/ 192 h 388"/>
                <a:gd name="T8" fmla="*/ 104 w 290"/>
                <a:gd name="T9" fmla="*/ 232 h 388"/>
                <a:gd name="T10" fmla="*/ 152 w 290"/>
                <a:gd name="T11" fmla="*/ 197 h 388"/>
                <a:gd name="T12" fmla="*/ 188 w 290"/>
                <a:gd name="T13" fmla="*/ 224 h 388"/>
                <a:gd name="T14" fmla="*/ 220 w 290"/>
                <a:gd name="T15" fmla="*/ 272 h 388"/>
                <a:gd name="T16" fmla="*/ 256 w 290"/>
                <a:gd name="T17" fmla="*/ 292 h 388"/>
                <a:gd name="T18" fmla="*/ 281 w 290"/>
                <a:gd name="T19" fmla="*/ 388 h 388"/>
                <a:gd name="T20" fmla="*/ 290 w 290"/>
                <a:gd name="T21" fmla="*/ 319 h 388"/>
                <a:gd name="T22" fmla="*/ 290 w 290"/>
                <a:gd name="T23" fmla="*/ 275 h 388"/>
                <a:gd name="T24" fmla="*/ 249 w 290"/>
                <a:gd name="T25" fmla="*/ 237 h 388"/>
                <a:gd name="T26" fmla="*/ 199 w 290"/>
                <a:gd name="T27" fmla="*/ 184 h 388"/>
                <a:gd name="T28" fmla="*/ 155 w 290"/>
                <a:gd name="T29" fmla="*/ 163 h 388"/>
                <a:gd name="T30" fmla="*/ 199 w 290"/>
                <a:gd name="T31" fmla="*/ 146 h 388"/>
                <a:gd name="T32" fmla="*/ 144 w 290"/>
                <a:gd name="T33" fmla="*/ 135 h 388"/>
                <a:gd name="T34" fmla="*/ 91 w 290"/>
                <a:gd name="T35" fmla="*/ 89 h 388"/>
                <a:gd name="T36" fmla="*/ 57 w 290"/>
                <a:gd name="T37" fmla="*/ 17 h 388"/>
                <a:gd name="T38" fmla="*/ 36 w 290"/>
                <a:gd name="T39" fmla="*/ 0 h 388"/>
                <a:gd name="T40" fmla="*/ 0 w 290"/>
                <a:gd name="T41" fmla="*/ 7 h 388"/>
                <a:gd name="T42" fmla="*/ 3 w 290"/>
                <a:gd name="T43" fmla="*/ 19 h 388"/>
                <a:gd name="T44" fmla="*/ 3 w 290"/>
                <a:gd name="T45" fmla="*/ 19 h 3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0"/>
                <a:gd name="T70" fmla="*/ 0 h 388"/>
                <a:gd name="T71" fmla="*/ 290 w 290"/>
                <a:gd name="T72" fmla="*/ 388 h 38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0" h="388">
                  <a:moveTo>
                    <a:pt x="3" y="19"/>
                  </a:moveTo>
                  <a:lnTo>
                    <a:pt x="32" y="19"/>
                  </a:lnTo>
                  <a:lnTo>
                    <a:pt x="55" y="57"/>
                  </a:lnTo>
                  <a:lnTo>
                    <a:pt x="79" y="192"/>
                  </a:lnTo>
                  <a:lnTo>
                    <a:pt x="104" y="232"/>
                  </a:lnTo>
                  <a:lnTo>
                    <a:pt x="152" y="197"/>
                  </a:lnTo>
                  <a:lnTo>
                    <a:pt x="188" y="224"/>
                  </a:lnTo>
                  <a:lnTo>
                    <a:pt x="220" y="272"/>
                  </a:lnTo>
                  <a:lnTo>
                    <a:pt x="256" y="292"/>
                  </a:lnTo>
                  <a:lnTo>
                    <a:pt x="281" y="388"/>
                  </a:lnTo>
                  <a:lnTo>
                    <a:pt x="290" y="319"/>
                  </a:lnTo>
                  <a:lnTo>
                    <a:pt x="290" y="275"/>
                  </a:lnTo>
                  <a:lnTo>
                    <a:pt x="249" y="237"/>
                  </a:lnTo>
                  <a:lnTo>
                    <a:pt x="199" y="184"/>
                  </a:lnTo>
                  <a:lnTo>
                    <a:pt x="155" y="163"/>
                  </a:lnTo>
                  <a:lnTo>
                    <a:pt x="199" y="146"/>
                  </a:lnTo>
                  <a:lnTo>
                    <a:pt x="144" y="135"/>
                  </a:lnTo>
                  <a:lnTo>
                    <a:pt x="91" y="89"/>
                  </a:lnTo>
                  <a:lnTo>
                    <a:pt x="57" y="17"/>
                  </a:lnTo>
                  <a:lnTo>
                    <a:pt x="36" y="0"/>
                  </a:lnTo>
                  <a:lnTo>
                    <a:pt x="0" y="7"/>
                  </a:lnTo>
                  <a:lnTo>
                    <a:pt x="3" y="19"/>
                  </a:lnTo>
                  <a:close/>
                </a:path>
              </a:pathLst>
            </a:custGeom>
            <a:solidFill>
              <a:srgbClr val="E08477"/>
            </a:solidFill>
            <a:ln w="9525">
              <a:noFill/>
              <a:round/>
              <a:headEnd/>
              <a:tailEnd/>
            </a:ln>
          </p:spPr>
          <p:txBody>
            <a:bodyPr/>
            <a:lstStyle/>
            <a:p>
              <a:endParaRPr lang="id-ID"/>
            </a:p>
          </p:txBody>
        </p:sp>
        <p:sp>
          <p:nvSpPr>
            <p:cNvPr id="70698" name="Freeform 41"/>
            <p:cNvSpPr>
              <a:spLocks/>
            </p:cNvSpPr>
            <p:nvPr/>
          </p:nvSpPr>
          <p:spPr bwMode="auto">
            <a:xfrm>
              <a:off x="959" y="2529"/>
              <a:ext cx="43" cy="111"/>
            </a:xfrm>
            <a:custGeom>
              <a:avLst/>
              <a:gdLst>
                <a:gd name="T0" fmla="*/ 88 w 88"/>
                <a:gd name="T1" fmla="*/ 0 h 220"/>
                <a:gd name="T2" fmla="*/ 72 w 88"/>
                <a:gd name="T3" fmla="*/ 91 h 220"/>
                <a:gd name="T4" fmla="*/ 57 w 88"/>
                <a:gd name="T5" fmla="*/ 144 h 220"/>
                <a:gd name="T6" fmla="*/ 72 w 88"/>
                <a:gd name="T7" fmla="*/ 213 h 220"/>
                <a:gd name="T8" fmla="*/ 0 w 88"/>
                <a:gd name="T9" fmla="*/ 220 h 220"/>
                <a:gd name="T10" fmla="*/ 13 w 88"/>
                <a:gd name="T11" fmla="*/ 175 h 220"/>
                <a:gd name="T12" fmla="*/ 0 w 88"/>
                <a:gd name="T13" fmla="*/ 161 h 220"/>
                <a:gd name="T14" fmla="*/ 29 w 88"/>
                <a:gd name="T15" fmla="*/ 141 h 220"/>
                <a:gd name="T16" fmla="*/ 59 w 88"/>
                <a:gd name="T17" fmla="*/ 68 h 220"/>
                <a:gd name="T18" fmla="*/ 72 w 88"/>
                <a:gd name="T19" fmla="*/ 11 h 220"/>
                <a:gd name="T20" fmla="*/ 88 w 88"/>
                <a:gd name="T21" fmla="*/ 0 h 220"/>
                <a:gd name="T22" fmla="*/ 88 w 88"/>
                <a:gd name="T23" fmla="*/ 0 h 2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220"/>
                <a:gd name="T38" fmla="*/ 88 w 88"/>
                <a:gd name="T39" fmla="*/ 220 h 2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220">
                  <a:moveTo>
                    <a:pt x="88" y="0"/>
                  </a:moveTo>
                  <a:lnTo>
                    <a:pt x="72" y="91"/>
                  </a:lnTo>
                  <a:lnTo>
                    <a:pt x="57" y="144"/>
                  </a:lnTo>
                  <a:lnTo>
                    <a:pt x="72" y="213"/>
                  </a:lnTo>
                  <a:lnTo>
                    <a:pt x="0" y="220"/>
                  </a:lnTo>
                  <a:lnTo>
                    <a:pt x="13" y="175"/>
                  </a:lnTo>
                  <a:lnTo>
                    <a:pt x="0" y="161"/>
                  </a:lnTo>
                  <a:lnTo>
                    <a:pt x="29" y="141"/>
                  </a:lnTo>
                  <a:lnTo>
                    <a:pt x="59" y="68"/>
                  </a:lnTo>
                  <a:lnTo>
                    <a:pt x="72" y="11"/>
                  </a:lnTo>
                  <a:lnTo>
                    <a:pt x="88" y="0"/>
                  </a:lnTo>
                  <a:close/>
                </a:path>
              </a:pathLst>
            </a:custGeom>
            <a:solidFill>
              <a:srgbClr val="E08477"/>
            </a:solidFill>
            <a:ln w="9525">
              <a:noFill/>
              <a:round/>
              <a:headEnd/>
              <a:tailEnd/>
            </a:ln>
          </p:spPr>
          <p:txBody>
            <a:bodyPr/>
            <a:lstStyle/>
            <a:p>
              <a:endParaRPr lang="id-ID"/>
            </a:p>
          </p:txBody>
        </p:sp>
        <p:sp>
          <p:nvSpPr>
            <p:cNvPr id="70699" name="Freeform 42"/>
            <p:cNvSpPr>
              <a:spLocks/>
            </p:cNvSpPr>
            <p:nvPr/>
          </p:nvSpPr>
          <p:spPr bwMode="auto">
            <a:xfrm>
              <a:off x="1071" y="2617"/>
              <a:ext cx="17" cy="36"/>
            </a:xfrm>
            <a:custGeom>
              <a:avLst/>
              <a:gdLst>
                <a:gd name="T0" fmla="*/ 0 w 34"/>
                <a:gd name="T1" fmla="*/ 11 h 72"/>
                <a:gd name="T2" fmla="*/ 17 w 34"/>
                <a:gd name="T3" fmla="*/ 36 h 72"/>
                <a:gd name="T4" fmla="*/ 24 w 34"/>
                <a:gd name="T5" fmla="*/ 72 h 72"/>
                <a:gd name="T6" fmla="*/ 34 w 34"/>
                <a:gd name="T7" fmla="*/ 43 h 72"/>
                <a:gd name="T8" fmla="*/ 30 w 34"/>
                <a:gd name="T9" fmla="*/ 9 h 72"/>
                <a:gd name="T10" fmla="*/ 7 w 34"/>
                <a:gd name="T11" fmla="*/ 0 h 72"/>
                <a:gd name="T12" fmla="*/ 0 w 34"/>
                <a:gd name="T13" fmla="*/ 11 h 72"/>
                <a:gd name="T14" fmla="*/ 0 w 34"/>
                <a:gd name="T15" fmla="*/ 11 h 72"/>
                <a:gd name="T16" fmla="*/ 0 60000 65536"/>
                <a:gd name="T17" fmla="*/ 0 60000 65536"/>
                <a:gd name="T18" fmla="*/ 0 60000 65536"/>
                <a:gd name="T19" fmla="*/ 0 60000 65536"/>
                <a:gd name="T20" fmla="*/ 0 60000 65536"/>
                <a:gd name="T21" fmla="*/ 0 60000 65536"/>
                <a:gd name="T22" fmla="*/ 0 60000 65536"/>
                <a:gd name="T23" fmla="*/ 0 60000 65536"/>
                <a:gd name="T24" fmla="*/ 0 w 34"/>
                <a:gd name="T25" fmla="*/ 0 h 72"/>
                <a:gd name="T26" fmla="*/ 34 w 34"/>
                <a:gd name="T27" fmla="*/ 72 h 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 h="72">
                  <a:moveTo>
                    <a:pt x="0" y="11"/>
                  </a:moveTo>
                  <a:lnTo>
                    <a:pt x="17" y="36"/>
                  </a:lnTo>
                  <a:lnTo>
                    <a:pt x="24" y="72"/>
                  </a:lnTo>
                  <a:lnTo>
                    <a:pt x="34" y="43"/>
                  </a:lnTo>
                  <a:lnTo>
                    <a:pt x="30" y="9"/>
                  </a:lnTo>
                  <a:lnTo>
                    <a:pt x="7" y="0"/>
                  </a:lnTo>
                  <a:lnTo>
                    <a:pt x="0" y="11"/>
                  </a:lnTo>
                  <a:close/>
                </a:path>
              </a:pathLst>
            </a:custGeom>
            <a:solidFill>
              <a:srgbClr val="E08477"/>
            </a:solidFill>
            <a:ln w="9525">
              <a:noFill/>
              <a:round/>
              <a:headEnd/>
              <a:tailEnd/>
            </a:ln>
          </p:spPr>
          <p:txBody>
            <a:bodyPr/>
            <a:lstStyle/>
            <a:p>
              <a:endParaRPr lang="id-ID"/>
            </a:p>
          </p:txBody>
        </p:sp>
        <p:sp>
          <p:nvSpPr>
            <p:cNvPr id="70700" name="Freeform 43"/>
            <p:cNvSpPr>
              <a:spLocks/>
            </p:cNvSpPr>
            <p:nvPr/>
          </p:nvSpPr>
          <p:spPr bwMode="auto">
            <a:xfrm>
              <a:off x="922" y="2640"/>
              <a:ext cx="172" cy="88"/>
            </a:xfrm>
            <a:custGeom>
              <a:avLst/>
              <a:gdLst>
                <a:gd name="T0" fmla="*/ 74 w 342"/>
                <a:gd name="T1" fmla="*/ 0 h 177"/>
                <a:gd name="T2" fmla="*/ 91 w 342"/>
                <a:gd name="T3" fmla="*/ 36 h 177"/>
                <a:gd name="T4" fmla="*/ 139 w 342"/>
                <a:gd name="T5" fmla="*/ 42 h 177"/>
                <a:gd name="T6" fmla="*/ 188 w 342"/>
                <a:gd name="T7" fmla="*/ 67 h 177"/>
                <a:gd name="T8" fmla="*/ 224 w 342"/>
                <a:gd name="T9" fmla="*/ 55 h 177"/>
                <a:gd name="T10" fmla="*/ 270 w 342"/>
                <a:gd name="T11" fmla="*/ 27 h 177"/>
                <a:gd name="T12" fmla="*/ 314 w 342"/>
                <a:gd name="T13" fmla="*/ 27 h 177"/>
                <a:gd name="T14" fmla="*/ 342 w 342"/>
                <a:gd name="T15" fmla="*/ 6 h 177"/>
                <a:gd name="T16" fmla="*/ 321 w 342"/>
                <a:gd name="T17" fmla="*/ 46 h 177"/>
                <a:gd name="T18" fmla="*/ 272 w 342"/>
                <a:gd name="T19" fmla="*/ 82 h 177"/>
                <a:gd name="T20" fmla="*/ 217 w 342"/>
                <a:gd name="T21" fmla="*/ 97 h 177"/>
                <a:gd name="T22" fmla="*/ 167 w 342"/>
                <a:gd name="T23" fmla="*/ 88 h 177"/>
                <a:gd name="T24" fmla="*/ 125 w 342"/>
                <a:gd name="T25" fmla="*/ 67 h 177"/>
                <a:gd name="T26" fmla="*/ 82 w 342"/>
                <a:gd name="T27" fmla="*/ 61 h 177"/>
                <a:gd name="T28" fmla="*/ 66 w 342"/>
                <a:gd name="T29" fmla="*/ 55 h 177"/>
                <a:gd name="T30" fmla="*/ 36 w 342"/>
                <a:gd name="T31" fmla="*/ 99 h 177"/>
                <a:gd name="T32" fmla="*/ 53 w 342"/>
                <a:gd name="T33" fmla="*/ 133 h 177"/>
                <a:gd name="T34" fmla="*/ 51 w 342"/>
                <a:gd name="T35" fmla="*/ 177 h 177"/>
                <a:gd name="T36" fmla="*/ 8 w 342"/>
                <a:gd name="T37" fmla="*/ 130 h 177"/>
                <a:gd name="T38" fmla="*/ 0 w 342"/>
                <a:gd name="T39" fmla="*/ 71 h 177"/>
                <a:gd name="T40" fmla="*/ 59 w 342"/>
                <a:gd name="T41" fmla="*/ 14 h 177"/>
                <a:gd name="T42" fmla="*/ 74 w 342"/>
                <a:gd name="T43" fmla="*/ 0 h 177"/>
                <a:gd name="T44" fmla="*/ 74 w 342"/>
                <a:gd name="T45" fmla="*/ 0 h 17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2"/>
                <a:gd name="T70" fmla="*/ 0 h 177"/>
                <a:gd name="T71" fmla="*/ 342 w 342"/>
                <a:gd name="T72" fmla="*/ 177 h 17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2" h="177">
                  <a:moveTo>
                    <a:pt x="74" y="0"/>
                  </a:moveTo>
                  <a:lnTo>
                    <a:pt x="91" y="36"/>
                  </a:lnTo>
                  <a:lnTo>
                    <a:pt x="139" y="42"/>
                  </a:lnTo>
                  <a:lnTo>
                    <a:pt x="188" y="67"/>
                  </a:lnTo>
                  <a:lnTo>
                    <a:pt x="224" y="55"/>
                  </a:lnTo>
                  <a:lnTo>
                    <a:pt x="270" y="27"/>
                  </a:lnTo>
                  <a:lnTo>
                    <a:pt x="314" y="27"/>
                  </a:lnTo>
                  <a:lnTo>
                    <a:pt x="342" y="6"/>
                  </a:lnTo>
                  <a:lnTo>
                    <a:pt x="321" y="46"/>
                  </a:lnTo>
                  <a:lnTo>
                    <a:pt x="272" y="82"/>
                  </a:lnTo>
                  <a:lnTo>
                    <a:pt x="217" y="97"/>
                  </a:lnTo>
                  <a:lnTo>
                    <a:pt x="167" y="88"/>
                  </a:lnTo>
                  <a:lnTo>
                    <a:pt x="125" y="67"/>
                  </a:lnTo>
                  <a:lnTo>
                    <a:pt x="82" y="61"/>
                  </a:lnTo>
                  <a:lnTo>
                    <a:pt x="66" y="55"/>
                  </a:lnTo>
                  <a:lnTo>
                    <a:pt x="36" y="99"/>
                  </a:lnTo>
                  <a:lnTo>
                    <a:pt x="53" y="133"/>
                  </a:lnTo>
                  <a:lnTo>
                    <a:pt x="51" y="177"/>
                  </a:lnTo>
                  <a:lnTo>
                    <a:pt x="8" y="130"/>
                  </a:lnTo>
                  <a:lnTo>
                    <a:pt x="0" y="71"/>
                  </a:lnTo>
                  <a:lnTo>
                    <a:pt x="59" y="14"/>
                  </a:lnTo>
                  <a:lnTo>
                    <a:pt x="74" y="0"/>
                  </a:lnTo>
                  <a:close/>
                </a:path>
              </a:pathLst>
            </a:custGeom>
            <a:solidFill>
              <a:srgbClr val="E08477"/>
            </a:solidFill>
            <a:ln w="9525">
              <a:noFill/>
              <a:round/>
              <a:headEnd/>
              <a:tailEnd/>
            </a:ln>
          </p:spPr>
          <p:txBody>
            <a:bodyPr/>
            <a:lstStyle/>
            <a:p>
              <a:endParaRPr lang="id-ID"/>
            </a:p>
          </p:txBody>
        </p:sp>
        <p:sp>
          <p:nvSpPr>
            <p:cNvPr id="70701" name="Freeform 44"/>
            <p:cNvSpPr>
              <a:spLocks/>
            </p:cNvSpPr>
            <p:nvPr/>
          </p:nvSpPr>
          <p:spPr bwMode="auto">
            <a:xfrm>
              <a:off x="935" y="2575"/>
              <a:ext cx="315" cy="408"/>
            </a:xfrm>
            <a:custGeom>
              <a:avLst/>
              <a:gdLst>
                <a:gd name="T0" fmla="*/ 465 w 631"/>
                <a:gd name="T1" fmla="*/ 205 h 816"/>
                <a:gd name="T2" fmla="*/ 437 w 631"/>
                <a:gd name="T3" fmla="*/ 348 h 816"/>
                <a:gd name="T4" fmla="*/ 376 w 631"/>
                <a:gd name="T5" fmla="*/ 460 h 816"/>
                <a:gd name="T6" fmla="*/ 325 w 631"/>
                <a:gd name="T7" fmla="*/ 502 h 816"/>
                <a:gd name="T8" fmla="*/ 195 w 631"/>
                <a:gd name="T9" fmla="*/ 521 h 816"/>
                <a:gd name="T10" fmla="*/ 81 w 631"/>
                <a:gd name="T11" fmla="*/ 485 h 816"/>
                <a:gd name="T12" fmla="*/ 0 w 631"/>
                <a:gd name="T13" fmla="*/ 420 h 816"/>
                <a:gd name="T14" fmla="*/ 64 w 631"/>
                <a:gd name="T15" fmla="*/ 502 h 816"/>
                <a:gd name="T16" fmla="*/ 180 w 631"/>
                <a:gd name="T17" fmla="*/ 584 h 816"/>
                <a:gd name="T18" fmla="*/ 235 w 631"/>
                <a:gd name="T19" fmla="*/ 643 h 816"/>
                <a:gd name="T20" fmla="*/ 258 w 631"/>
                <a:gd name="T21" fmla="*/ 643 h 816"/>
                <a:gd name="T22" fmla="*/ 243 w 631"/>
                <a:gd name="T23" fmla="*/ 736 h 816"/>
                <a:gd name="T24" fmla="*/ 306 w 631"/>
                <a:gd name="T25" fmla="*/ 648 h 816"/>
                <a:gd name="T26" fmla="*/ 424 w 631"/>
                <a:gd name="T27" fmla="*/ 576 h 816"/>
                <a:gd name="T28" fmla="*/ 490 w 631"/>
                <a:gd name="T29" fmla="*/ 471 h 816"/>
                <a:gd name="T30" fmla="*/ 511 w 631"/>
                <a:gd name="T31" fmla="*/ 565 h 816"/>
                <a:gd name="T32" fmla="*/ 429 w 631"/>
                <a:gd name="T33" fmla="*/ 753 h 816"/>
                <a:gd name="T34" fmla="*/ 330 w 631"/>
                <a:gd name="T35" fmla="*/ 816 h 816"/>
                <a:gd name="T36" fmla="*/ 452 w 631"/>
                <a:gd name="T37" fmla="*/ 772 h 816"/>
                <a:gd name="T38" fmla="*/ 524 w 631"/>
                <a:gd name="T39" fmla="*/ 684 h 816"/>
                <a:gd name="T40" fmla="*/ 576 w 631"/>
                <a:gd name="T41" fmla="*/ 572 h 816"/>
                <a:gd name="T42" fmla="*/ 583 w 631"/>
                <a:gd name="T43" fmla="*/ 454 h 816"/>
                <a:gd name="T44" fmla="*/ 543 w 631"/>
                <a:gd name="T45" fmla="*/ 316 h 816"/>
                <a:gd name="T46" fmla="*/ 538 w 631"/>
                <a:gd name="T47" fmla="*/ 245 h 816"/>
                <a:gd name="T48" fmla="*/ 568 w 631"/>
                <a:gd name="T49" fmla="*/ 103 h 816"/>
                <a:gd name="T50" fmla="*/ 591 w 631"/>
                <a:gd name="T51" fmla="*/ 91 h 816"/>
                <a:gd name="T52" fmla="*/ 631 w 631"/>
                <a:gd name="T53" fmla="*/ 0 h 816"/>
                <a:gd name="T54" fmla="*/ 581 w 631"/>
                <a:gd name="T55" fmla="*/ 67 h 816"/>
                <a:gd name="T56" fmla="*/ 562 w 631"/>
                <a:gd name="T57" fmla="*/ 48 h 816"/>
                <a:gd name="T58" fmla="*/ 547 w 631"/>
                <a:gd name="T59" fmla="*/ 156 h 816"/>
                <a:gd name="T60" fmla="*/ 521 w 631"/>
                <a:gd name="T61" fmla="*/ 259 h 816"/>
                <a:gd name="T62" fmla="*/ 479 w 631"/>
                <a:gd name="T63" fmla="*/ 344 h 816"/>
                <a:gd name="T64" fmla="*/ 498 w 631"/>
                <a:gd name="T65" fmla="*/ 238 h 816"/>
                <a:gd name="T66" fmla="*/ 465 w 631"/>
                <a:gd name="T67" fmla="*/ 205 h 816"/>
                <a:gd name="T68" fmla="*/ 465 w 631"/>
                <a:gd name="T69" fmla="*/ 205 h 8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1"/>
                <a:gd name="T106" fmla="*/ 0 h 816"/>
                <a:gd name="T107" fmla="*/ 631 w 631"/>
                <a:gd name="T108" fmla="*/ 816 h 8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1" h="816">
                  <a:moveTo>
                    <a:pt x="465" y="205"/>
                  </a:moveTo>
                  <a:lnTo>
                    <a:pt x="437" y="348"/>
                  </a:lnTo>
                  <a:lnTo>
                    <a:pt x="376" y="460"/>
                  </a:lnTo>
                  <a:lnTo>
                    <a:pt x="325" y="502"/>
                  </a:lnTo>
                  <a:lnTo>
                    <a:pt x="195" y="521"/>
                  </a:lnTo>
                  <a:lnTo>
                    <a:pt x="81" y="485"/>
                  </a:lnTo>
                  <a:lnTo>
                    <a:pt x="0" y="420"/>
                  </a:lnTo>
                  <a:lnTo>
                    <a:pt x="64" y="502"/>
                  </a:lnTo>
                  <a:lnTo>
                    <a:pt x="180" y="584"/>
                  </a:lnTo>
                  <a:lnTo>
                    <a:pt x="235" y="643"/>
                  </a:lnTo>
                  <a:lnTo>
                    <a:pt x="258" y="643"/>
                  </a:lnTo>
                  <a:lnTo>
                    <a:pt x="243" y="736"/>
                  </a:lnTo>
                  <a:lnTo>
                    <a:pt x="306" y="648"/>
                  </a:lnTo>
                  <a:lnTo>
                    <a:pt x="424" y="576"/>
                  </a:lnTo>
                  <a:lnTo>
                    <a:pt x="490" y="471"/>
                  </a:lnTo>
                  <a:lnTo>
                    <a:pt x="511" y="565"/>
                  </a:lnTo>
                  <a:lnTo>
                    <a:pt x="429" y="753"/>
                  </a:lnTo>
                  <a:lnTo>
                    <a:pt x="330" y="816"/>
                  </a:lnTo>
                  <a:lnTo>
                    <a:pt x="452" y="772"/>
                  </a:lnTo>
                  <a:lnTo>
                    <a:pt x="524" y="684"/>
                  </a:lnTo>
                  <a:lnTo>
                    <a:pt x="576" y="572"/>
                  </a:lnTo>
                  <a:lnTo>
                    <a:pt x="583" y="454"/>
                  </a:lnTo>
                  <a:lnTo>
                    <a:pt x="543" y="316"/>
                  </a:lnTo>
                  <a:lnTo>
                    <a:pt x="538" y="245"/>
                  </a:lnTo>
                  <a:lnTo>
                    <a:pt x="568" y="103"/>
                  </a:lnTo>
                  <a:lnTo>
                    <a:pt x="591" y="91"/>
                  </a:lnTo>
                  <a:lnTo>
                    <a:pt x="631" y="0"/>
                  </a:lnTo>
                  <a:lnTo>
                    <a:pt x="581" y="67"/>
                  </a:lnTo>
                  <a:lnTo>
                    <a:pt x="562" y="48"/>
                  </a:lnTo>
                  <a:lnTo>
                    <a:pt x="547" y="156"/>
                  </a:lnTo>
                  <a:lnTo>
                    <a:pt x="521" y="259"/>
                  </a:lnTo>
                  <a:lnTo>
                    <a:pt x="479" y="344"/>
                  </a:lnTo>
                  <a:lnTo>
                    <a:pt x="498" y="238"/>
                  </a:lnTo>
                  <a:lnTo>
                    <a:pt x="465" y="205"/>
                  </a:lnTo>
                  <a:close/>
                </a:path>
              </a:pathLst>
            </a:custGeom>
            <a:solidFill>
              <a:srgbClr val="E08477"/>
            </a:solidFill>
            <a:ln w="9525">
              <a:noFill/>
              <a:round/>
              <a:headEnd/>
              <a:tailEnd/>
            </a:ln>
          </p:spPr>
          <p:txBody>
            <a:bodyPr/>
            <a:lstStyle/>
            <a:p>
              <a:endParaRPr lang="id-ID"/>
            </a:p>
          </p:txBody>
        </p:sp>
        <p:sp>
          <p:nvSpPr>
            <p:cNvPr id="70702" name="Freeform 45"/>
            <p:cNvSpPr>
              <a:spLocks/>
            </p:cNvSpPr>
            <p:nvPr/>
          </p:nvSpPr>
          <p:spPr bwMode="auto">
            <a:xfrm>
              <a:off x="1210" y="2493"/>
              <a:ext cx="33" cy="30"/>
            </a:xfrm>
            <a:custGeom>
              <a:avLst/>
              <a:gdLst>
                <a:gd name="T0" fmla="*/ 21 w 65"/>
                <a:gd name="T1" fmla="*/ 59 h 59"/>
                <a:gd name="T2" fmla="*/ 38 w 65"/>
                <a:gd name="T3" fmla="*/ 32 h 59"/>
                <a:gd name="T4" fmla="*/ 65 w 65"/>
                <a:gd name="T5" fmla="*/ 11 h 59"/>
                <a:gd name="T6" fmla="*/ 49 w 65"/>
                <a:gd name="T7" fmla="*/ 0 h 59"/>
                <a:gd name="T8" fmla="*/ 21 w 65"/>
                <a:gd name="T9" fmla="*/ 11 h 59"/>
                <a:gd name="T10" fmla="*/ 0 w 65"/>
                <a:gd name="T11" fmla="*/ 28 h 59"/>
                <a:gd name="T12" fmla="*/ 8 w 65"/>
                <a:gd name="T13" fmla="*/ 51 h 59"/>
                <a:gd name="T14" fmla="*/ 21 w 65"/>
                <a:gd name="T15" fmla="*/ 59 h 59"/>
                <a:gd name="T16" fmla="*/ 21 w 65"/>
                <a:gd name="T17" fmla="*/ 59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59"/>
                <a:gd name="T29" fmla="*/ 65 w 65"/>
                <a:gd name="T30" fmla="*/ 59 h 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59">
                  <a:moveTo>
                    <a:pt x="21" y="59"/>
                  </a:moveTo>
                  <a:lnTo>
                    <a:pt x="38" y="32"/>
                  </a:lnTo>
                  <a:lnTo>
                    <a:pt x="65" y="11"/>
                  </a:lnTo>
                  <a:lnTo>
                    <a:pt x="49" y="0"/>
                  </a:lnTo>
                  <a:lnTo>
                    <a:pt x="21" y="11"/>
                  </a:lnTo>
                  <a:lnTo>
                    <a:pt x="0" y="28"/>
                  </a:lnTo>
                  <a:lnTo>
                    <a:pt x="8" y="51"/>
                  </a:lnTo>
                  <a:lnTo>
                    <a:pt x="21" y="59"/>
                  </a:lnTo>
                  <a:close/>
                </a:path>
              </a:pathLst>
            </a:custGeom>
            <a:solidFill>
              <a:srgbClr val="E08477"/>
            </a:solidFill>
            <a:ln w="9525">
              <a:noFill/>
              <a:round/>
              <a:headEnd/>
              <a:tailEnd/>
            </a:ln>
          </p:spPr>
          <p:txBody>
            <a:bodyPr/>
            <a:lstStyle/>
            <a:p>
              <a:endParaRPr lang="id-ID"/>
            </a:p>
          </p:txBody>
        </p:sp>
        <p:sp>
          <p:nvSpPr>
            <p:cNvPr id="70703" name="Freeform 46"/>
            <p:cNvSpPr>
              <a:spLocks/>
            </p:cNvSpPr>
            <p:nvPr/>
          </p:nvSpPr>
          <p:spPr bwMode="auto">
            <a:xfrm>
              <a:off x="1219" y="2524"/>
              <a:ext cx="30" cy="20"/>
            </a:xfrm>
            <a:custGeom>
              <a:avLst/>
              <a:gdLst>
                <a:gd name="T0" fmla="*/ 0 w 61"/>
                <a:gd name="T1" fmla="*/ 23 h 40"/>
                <a:gd name="T2" fmla="*/ 38 w 61"/>
                <a:gd name="T3" fmla="*/ 40 h 40"/>
                <a:gd name="T4" fmla="*/ 61 w 61"/>
                <a:gd name="T5" fmla="*/ 37 h 40"/>
                <a:gd name="T6" fmla="*/ 42 w 61"/>
                <a:gd name="T7" fmla="*/ 10 h 40"/>
                <a:gd name="T8" fmla="*/ 19 w 61"/>
                <a:gd name="T9" fmla="*/ 0 h 40"/>
                <a:gd name="T10" fmla="*/ 0 w 61"/>
                <a:gd name="T11" fmla="*/ 23 h 40"/>
                <a:gd name="T12" fmla="*/ 0 w 61"/>
                <a:gd name="T13" fmla="*/ 23 h 40"/>
                <a:gd name="T14" fmla="*/ 0 60000 65536"/>
                <a:gd name="T15" fmla="*/ 0 60000 65536"/>
                <a:gd name="T16" fmla="*/ 0 60000 65536"/>
                <a:gd name="T17" fmla="*/ 0 60000 65536"/>
                <a:gd name="T18" fmla="*/ 0 60000 65536"/>
                <a:gd name="T19" fmla="*/ 0 60000 65536"/>
                <a:gd name="T20" fmla="*/ 0 60000 65536"/>
                <a:gd name="T21" fmla="*/ 0 w 61"/>
                <a:gd name="T22" fmla="*/ 0 h 40"/>
                <a:gd name="T23" fmla="*/ 61 w 61"/>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40">
                  <a:moveTo>
                    <a:pt x="0" y="23"/>
                  </a:moveTo>
                  <a:lnTo>
                    <a:pt x="38" y="40"/>
                  </a:lnTo>
                  <a:lnTo>
                    <a:pt x="61" y="37"/>
                  </a:lnTo>
                  <a:lnTo>
                    <a:pt x="42" y="10"/>
                  </a:lnTo>
                  <a:lnTo>
                    <a:pt x="19" y="0"/>
                  </a:lnTo>
                  <a:lnTo>
                    <a:pt x="0" y="23"/>
                  </a:lnTo>
                  <a:close/>
                </a:path>
              </a:pathLst>
            </a:custGeom>
            <a:solidFill>
              <a:srgbClr val="E08477"/>
            </a:solidFill>
            <a:ln w="9525">
              <a:noFill/>
              <a:round/>
              <a:headEnd/>
              <a:tailEnd/>
            </a:ln>
          </p:spPr>
          <p:txBody>
            <a:bodyPr/>
            <a:lstStyle/>
            <a:p>
              <a:endParaRPr lang="id-ID"/>
            </a:p>
          </p:txBody>
        </p:sp>
        <p:sp>
          <p:nvSpPr>
            <p:cNvPr id="70704" name="Freeform 47"/>
            <p:cNvSpPr>
              <a:spLocks/>
            </p:cNvSpPr>
            <p:nvPr/>
          </p:nvSpPr>
          <p:spPr bwMode="auto">
            <a:xfrm>
              <a:off x="1043" y="2733"/>
              <a:ext cx="39" cy="30"/>
            </a:xfrm>
            <a:custGeom>
              <a:avLst/>
              <a:gdLst>
                <a:gd name="T0" fmla="*/ 0 w 78"/>
                <a:gd name="T1" fmla="*/ 32 h 60"/>
                <a:gd name="T2" fmla="*/ 38 w 78"/>
                <a:gd name="T3" fmla="*/ 26 h 60"/>
                <a:gd name="T4" fmla="*/ 78 w 78"/>
                <a:gd name="T5" fmla="*/ 0 h 60"/>
                <a:gd name="T6" fmla="*/ 40 w 78"/>
                <a:gd name="T7" fmla="*/ 60 h 60"/>
                <a:gd name="T8" fmla="*/ 14 w 78"/>
                <a:gd name="T9" fmla="*/ 59 h 60"/>
                <a:gd name="T10" fmla="*/ 0 w 78"/>
                <a:gd name="T11" fmla="*/ 32 h 60"/>
                <a:gd name="T12" fmla="*/ 0 w 78"/>
                <a:gd name="T13" fmla="*/ 32 h 60"/>
                <a:gd name="T14" fmla="*/ 0 60000 65536"/>
                <a:gd name="T15" fmla="*/ 0 60000 65536"/>
                <a:gd name="T16" fmla="*/ 0 60000 65536"/>
                <a:gd name="T17" fmla="*/ 0 60000 65536"/>
                <a:gd name="T18" fmla="*/ 0 60000 65536"/>
                <a:gd name="T19" fmla="*/ 0 60000 65536"/>
                <a:gd name="T20" fmla="*/ 0 60000 65536"/>
                <a:gd name="T21" fmla="*/ 0 w 78"/>
                <a:gd name="T22" fmla="*/ 0 h 60"/>
                <a:gd name="T23" fmla="*/ 78 w 78"/>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60">
                  <a:moveTo>
                    <a:pt x="0" y="32"/>
                  </a:moveTo>
                  <a:lnTo>
                    <a:pt x="38" y="26"/>
                  </a:lnTo>
                  <a:lnTo>
                    <a:pt x="78" y="0"/>
                  </a:lnTo>
                  <a:lnTo>
                    <a:pt x="40" y="60"/>
                  </a:lnTo>
                  <a:lnTo>
                    <a:pt x="14" y="59"/>
                  </a:lnTo>
                  <a:lnTo>
                    <a:pt x="0" y="32"/>
                  </a:lnTo>
                  <a:close/>
                </a:path>
              </a:pathLst>
            </a:custGeom>
            <a:solidFill>
              <a:srgbClr val="E08477"/>
            </a:solidFill>
            <a:ln w="9525">
              <a:noFill/>
              <a:round/>
              <a:headEnd/>
              <a:tailEnd/>
            </a:ln>
          </p:spPr>
          <p:txBody>
            <a:bodyPr/>
            <a:lstStyle/>
            <a:p>
              <a:endParaRPr lang="id-ID"/>
            </a:p>
          </p:txBody>
        </p:sp>
        <p:sp>
          <p:nvSpPr>
            <p:cNvPr id="70705" name="Freeform 48"/>
            <p:cNvSpPr>
              <a:spLocks/>
            </p:cNvSpPr>
            <p:nvPr/>
          </p:nvSpPr>
          <p:spPr bwMode="auto">
            <a:xfrm>
              <a:off x="869" y="2624"/>
              <a:ext cx="208" cy="198"/>
            </a:xfrm>
            <a:custGeom>
              <a:avLst/>
              <a:gdLst>
                <a:gd name="T0" fmla="*/ 0 w 417"/>
                <a:gd name="T1" fmla="*/ 0 h 395"/>
                <a:gd name="T2" fmla="*/ 130 w 417"/>
                <a:gd name="T3" fmla="*/ 36 h 395"/>
                <a:gd name="T4" fmla="*/ 82 w 417"/>
                <a:gd name="T5" fmla="*/ 89 h 395"/>
                <a:gd name="T6" fmla="*/ 92 w 417"/>
                <a:gd name="T7" fmla="*/ 192 h 395"/>
                <a:gd name="T8" fmla="*/ 213 w 417"/>
                <a:gd name="T9" fmla="*/ 312 h 395"/>
                <a:gd name="T10" fmla="*/ 269 w 417"/>
                <a:gd name="T11" fmla="*/ 333 h 395"/>
                <a:gd name="T12" fmla="*/ 346 w 417"/>
                <a:gd name="T13" fmla="*/ 304 h 395"/>
                <a:gd name="T14" fmla="*/ 417 w 417"/>
                <a:gd name="T15" fmla="*/ 319 h 395"/>
                <a:gd name="T16" fmla="*/ 400 w 417"/>
                <a:gd name="T17" fmla="*/ 357 h 395"/>
                <a:gd name="T18" fmla="*/ 417 w 417"/>
                <a:gd name="T19" fmla="*/ 393 h 395"/>
                <a:gd name="T20" fmla="*/ 307 w 417"/>
                <a:gd name="T21" fmla="*/ 395 h 395"/>
                <a:gd name="T22" fmla="*/ 217 w 417"/>
                <a:gd name="T23" fmla="*/ 353 h 395"/>
                <a:gd name="T24" fmla="*/ 173 w 417"/>
                <a:gd name="T25" fmla="*/ 304 h 395"/>
                <a:gd name="T26" fmla="*/ 80 w 417"/>
                <a:gd name="T27" fmla="*/ 217 h 395"/>
                <a:gd name="T28" fmla="*/ 14 w 417"/>
                <a:gd name="T29" fmla="*/ 97 h 395"/>
                <a:gd name="T30" fmla="*/ 0 w 417"/>
                <a:gd name="T31" fmla="*/ 0 h 395"/>
                <a:gd name="T32" fmla="*/ 0 w 417"/>
                <a:gd name="T33" fmla="*/ 0 h 3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17"/>
                <a:gd name="T52" fmla="*/ 0 h 395"/>
                <a:gd name="T53" fmla="*/ 417 w 417"/>
                <a:gd name="T54" fmla="*/ 395 h 3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17" h="395">
                  <a:moveTo>
                    <a:pt x="0" y="0"/>
                  </a:moveTo>
                  <a:lnTo>
                    <a:pt x="130" y="36"/>
                  </a:lnTo>
                  <a:lnTo>
                    <a:pt x="82" y="89"/>
                  </a:lnTo>
                  <a:lnTo>
                    <a:pt x="92" y="192"/>
                  </a:lnTo>
                  <a:lnTo>
                    <a:pt x="213" y="312"/>
                  </a:lnTo>
                  <a:lnTo>
                    <a:pt x="269" y="333"/>
                  </a:lnTo>
                  <a:lnTo>
                    <a:pt x="346" y="304"/>
                  </a:lnTo>
                  <a:lnTo>
                    <a:pt x="417" y="319"/>
                  </a:lnTo>
                  <a:lnTo>
                    <a:pt x="400" y="357"/>
                  </a:lnTo>
                  <a:lnTo>
                    <a:pt x="417" y="393"/>
                  </a:lnTo>
                  <a:lnTo>
                    <a:pt x="307" y="395"/>
                  </a:lnTo>
                  <a:lnTo>
                    <a:pt x="217" y="353"/>
                  </a:lnTo>
                  <a:lnTo>
                    <a:pt x="173" y="304"/>
                  </a:lnTo>
                  <a:lnTo>
                    <a:pt x="80" y="217"/>
                  </a:lnTo>
                  <a:lnTo>
                    <a:pt x="14" y="97"/>
                  </a:lnTo>
                  <a:lnTo>
                    <a:pt x="0" y="0"/>
                  </a:lnTo>
                  <a:close/>
                </a:path>
              </a:pathLst>
            </a:custGeom>
            <a:solidFill>
              <a:srgbClr val="FFD6C9"/>
            </a:solidFill>
            <a:ln w="9525">
              <a:noFill/>
              <a:round/>
              <a:headEnd/>
              <a:tailEnd/>
            </a:ln>
          </p:spPr>
          <p:txBody>
            <a:bodyPr/>
            <a:lstStyle/>
            <a:p>
              <a:endParaRPr lang="id-ID"/>
            </a:p>
          </p:txBody>
        </p:sp>
        <p:sp>
          <p:nvSpPr>
            <p:cNvPr id="70706" name="Freeform 49"/>
            <p:cNvSpPr>
              <a:spLocks/>
            </p:cNvSpPr>
            <p:nvPr/>
          </p:nvSpPr>
          <p:spPr bwMode="auto">
            <a:xfrm>
              <a:off x="956" y="2671"/>
              <a:ext cx="164" cy="29"/>
            </a:xfrm>
            <a:custGeom>
              <a:avLst/>
              <a:gdLst>
                <a:gd name="T0" fmla="*/ 0 w 329"/>
                <a:gd name="T1" fmla="*/ 38 h 57"/>
                <a:gd name="T2" fmla="*/ 82 w 329"/>
                <a:gd name="T3" fmla="*/ 49 h 57"/>
                <a:gd name="T4" fmla="*/ 154 w 329"/>
                <a:gd name="T5" fmla="*/ 57 h 57"/>
                <a:gd name="T6" fmla="*/ 248 w 329"/>
                <a:gd name="T7" fmla="*/ 27 h 57"/>
                <a:gd name="T8" fmla="*/ 329 w 329"/>
                <a:gd name="T9" fmla="*/ 4 h 57"/>
                <a:gd name="T10" fmla="*/ 299 w 329"/>
                <a:gd name="T11" fmla="*/ 0 h 57"/>
                <a:gd name="T12" fmla="*/ 229 w 329"/>
                <a:gd name="T13" fmla="*/ 23 h 57"/>
                <a:gd name="T14" fmla="*/ 156 w 329"/>
                <a:gd name="T15" fmla="*/ 48 h 57"/>
                <a:gd name="T16" fmla="*/ 58 w 329"/>
                <a:gd name="T17" fmla="*/ 27 h 57"/>
                <a:gd name="T18" fmla="*/ 4 w 329"/>
                <a:gd name="T19" fmla="*/ 23 h 57"/>
                <a:gd name="T20" fmla="*/ 0 w 329"/>
                <a:gd name="T21" fmla="*/ 38 h 57"/>
                <a:gd name="T22" fmla="*/ 0 w 329"/>
                <a:gd name="T23" fmla="*/ 38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9"/>
                <a:gd name="T37" fmla="*/ 0 h 57"/>
                <a:gd name="T38" fmla="*/ 329 w 329"/>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9" h="57">
                  <a:moveTo>
                    <a:pt x="0" y="38"/>
                  </a:moveTo>
                  <a:lnTo>
                    <a:pt x="82" y="49"/>
                  </a:lnTo>
                  <a:lnTo>
                    <a:pt x="154" y="57"/>
                  </a:lnTo>
                  <a:lnTo>
                    <a:pt x="248" y="27"/>
                  </a:lnTo>
                  <a:lnTo>
                    <a:pt x="329" y="4"/>
                  </a:lnTo>
                  <a:lnTo>
                    <a:pt x="299" y="0"/>
                  </a:lnTo>
                  <a:lnTo>
                    <a:pt x="229" y="23"/>
                  </a:lnTo>
                  <a:lnTo>
                    <a:pt x="156" y="48"/>
                  </a:lnTo>
                  <a:lnTo>
                    <a:pt x="58" y="27"/>
                  </a:lnTo>
                  <a:lnTo>
                    <a:pt x="4" y="23"/>
                  </a:lnTo>
                  <a:lnTo>
                    <a:pt x="0" y="38"/>
                  </a:lnTo>
                  <a:close/>
                </a:path>
              </a:pathLst>
            </a:custGeom>
            <a:solidFill>
              <a:srgbClr val="FFD6C9"/>
            </a:solidFill>
            <a:ln w="9525">
              <a:noFill/>
              <a:round/>
              <a:headEnd/>
              <a:tailEnd/>
            </a:ln>
          </p:spPr>
          <p:txBody>
            <a:bodyPr/>
            <a:lstStyle/>
            <a:p>
              <a:endParaRPr lang="id-ID"/>
            </a:p>
          </p:txBody>
        </p:sp>
        <p:sp>
          <p:nvSpPr>
            <p:cNvPr id="70707" name="Freeform 50"/>
            <p:cNvSpPr>
              <a:spLocks/>
            </p:cNvSpPr>
            <p:nvPr/>
          </p:nvSpPr>
          <p:spPr bwMode="auto">
            <a:xfrm>
              <a:off x="999" y="2560"/>
              <a:ext cx="49" cy="99"/>
            </a:xfrm>
            <a:custGeom>
              <a:avLst/>
              <a:gdLst>
                <a:gd name="T0" fmla="*/ 15 w 99"/>
                <a:gd name="T1" fmla="*/ 0 h 197"/>
                <a:gd name="T2" fmla="*/ 8 w 99"/>
                <a:gd name="T3" fmla="*/ 93 h 197"/>
                <a:gd name="T4" fmla="*/ 0 w 99"/>
                <a:gd name="T5" fmla="*/ 165 h 197"/>
                <a:gd name="T6" fmla="*/ 25 w 99"/>
                <a:gd name="T7" fmla="*/ 197 h 197"/>
                <a:gd name="T8" fmla="*/ 67 w 99"/>
                <a:gd name="T9" fmla="*/ 197 h 197"/>
                <a:gd name="T10" fmla="*/ 99 w 99"/>
                <a:gd name="T11" fmla="*/ 169 h 197"/>
                <a:gd name="T12" fmla="*/ 87 w 99"/>
                <a:gd name="T13" fmla="*/ 154 h 197"/>
                <a:gd name="T14" fmla="*/ 36 w 99"/>
                <a:gd name="T15" fmla="*/ 159 h 197"/>
                <a:gd name="T16" fmla="*/ 15 w 99"/>
                <a:gd name="T17" fmla="*/ 144 h 197"/>
                <a:gd name="T18" fmla="*/ 30 w 99"/>
                <a:gd name="T19" fmla="*/ 76 h 197"/>
                <a:gd name="T20" fmla="*/ 15 w 99"/>
                <a:gd name="T21" fmla="*/ 0 h 197"/>
                <a:gd name="T22" fmla="*/ 15 w 99"/>
                <a:gd name="T23" fmla="*/ 0 h 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9"/>
                <a:gd name="T37" fmla="*/ 0 h 197"/>
                <a:gd name="T38" fmla="*/ 99 w 99"/>
                <a:gd name="T39" fmla="*/ 197 h 1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9" h="197">
                  <a:moveTo>
                    <a:pt x="15" y="0"/>
                  </a:moveTo>
                  <a:lnTo>
                    <a:pt x="8" y="93"/>
                  </a:lnTo>
                  <a:lnTo>
                    <a:pt x="0" y="165"/>
                  </a:lnTo>
                  <a:lnTo>
                    <a:pt x="25" y="197"/>
                  </a:lnTo>
                  <a:lnTo>
                    <a:pt x="67" y="197"/>
                  </a:lnTo>
                  <a:lnTo>
                    <a:pt x="99" y="169"/>
                  </a:lnTo>
                  <a:lnTo>
                    <a:pt x="87" y="154"/>
                  </a:lnTo>
                  <a:lnTo>
                    <a:pt x="36" y="159"/>
                  </a:lnTo>
                  <a:lnTo>
                    <a:pt x="15" y="144"/>
                  </a:lnTo>
                  <a:lnTo>
                    <a:pt x="30" y="76"/>
                  </a:lnTo>
                  <a:lnTo>
                    <a:pt x="15" y="0"/>
                  </a:lnTo>
                  <a:close/>
                </a:path>
              </a:pathLst>
            </a:custGeom>
            <a:solidFill>
              <a:srgbClr val="FFD6C9"/>
            </a:solidFill>
            <a:ln w="9525">
              <a:noFill/>
              <a:round/>
              <a:headEnd/>
              <a:tailEnd/>
            </a:ln>
          </p:spPr>
          <p:txBody>
            <a:bodyPr/>
            <a:lstStyle/>
            <a:p>
              <a:endParaRPr lang="id-ID"/>
            </a:p>
          </p:txBody>
        </p:sp>
        <p:sp>
          <p:nvSpPr>
            <p:cNvPr id="70708" name="Freeform 51"/>
            <p:cNvSpPr>
              <a:spLocks/>
            </p:cNvSpPr>
            <p:nvPr/>
          </p:nvSpPr>
          <p:spPr bwMode="auto">
            <a:xfrm>
              <a:off x="1124" y="2581"/>
              <a:ext cx="68" cy="94"/>
            </a:xfrm>
            <a:custGeom>
              <a:avLst/>
              <a:gdLst>
                <a:gd name="T0" fmla="*/ 0 w 137"/>
                <a:gd name="T1" fmla="*/ 65 h 189"/>
                <a:gd name="T2" fmla="*/ 57 w 137"/>
                <a:gd name="T3" fmla="*/ 58 h 189"/>
                <a:gd name="T4" fmla="*/ 133 w 137"/>
                <a:gd name="T5" fmla="*/ 0 h 189"/>
                <a:gd name="T6" fmla="*/ 137 w 137"/>
                <a:gd name="T7" fmla="*/ 23 h 189"/>
                <a:gd name="T8" fmla="*/ 125 w 137"/>
                <a:gd name="T9" fmla="*/ 78 h 189"/>
                <a:gd name="T10" fmla="*/ 137 w 137"/>
                <a:gd name="T11" fmla="*/ 166 h 189"/>
                <a:gd name="T12" fmla="*/ 125 w 137"/>
                <a:gd name="T13" fmla="*/ 189 h 189"/>
                <a:gd name="T14" fmla="*/ 93 w 137"/>
                <a:gd name="T15" fmla="*/ 134 h 189"/>
                <a:gd name="T16" fmla="*/ 32 w 137"/>
                <a:gd name="T17" fmla="*/ 101 h 189"/>
                <a:gd name="T18" fmla="*/ 0 w 137"/>
                <a:gd name="T19" fmla="*/ 65 h 189"/>
                <a:gd name="T20" fmla="*/ 0 w 137"/>
                <a:gd name="T21" fmla="*/ 65 h 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7"/>
                <a:gd name="T34" fmla="*/ 0 h 189"/>
                <a:gd name="T35" fmla="*/ 137 w 137"/>
                <a:gd name="T36" fmla="*/ 189 h 18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7" h="189">
                  <a:moveTo>
                    <a:pt x="0" y="65"/>
                  </a:moveTo>
                  <a:lnTo>
                    <a:pt x="57" y="58"/>
                  </a:lnTo>
                  <a:lnTo>
                    <a:pt x="133" y="0"/>
                  </a:lnTo>
                  <a:lnTo>
                    <a:pt x="137" y="23"/>
                  </a:lnTo>
                  <a:lnTo>
                    <a:pt x="125" y="78"/>
                  </a:lnTo>
                  <a:lnTo>
                    <a:pt x="137" y="166"/>
                  </a:lnTo>
                  <a:lnTo>
                    <a:pt x="125" y="189"/>
                  </a:lnTo>
                  <a:lnTo>
                    <a:pt x="93" y="134"/>
                  </a:lnTo>
                  <a:lnTo>
                    <a:pt x="32" y="101"/>
                  </a:lnTo>
                  <a:lnTo>
                    <a:pt x="0" y="65"/>
                  </a:lnTo>
                  <a:close/>
                </a:path>
              </a:pathLst>
            </a:custGeom>
            <a:solidFill>
              <a:srgbClr val="FFD6C9"/>
            </a:solidFill>
            <a:ln w="9525">
              <a:noFill/>
              <a:round/>
              <a:headEnd/>
              <a:tailEnd/>
            </a:ln>
          </p:spPr>
          <p:txBody>
            <a:bodyPr/>
            <a:lstStyle/>
            <a:p>
              <a:endParaRPr lang="id-ID"/>
            </a:p>
          </p:txBody>
        </p:sp>
        <p:sp>
          <p:nvSpPr>
            <p:cNvPr id="70709" name="Freeform 52"/>
            <p:cNvSpPr>
              <a:spLocks/>
            </p:cNvSpPr>
            <p:nvPr/>
          </p:nvSpPr>
          <p:spPr bwMode="auto">
            <a:xfrm>
              <a:off x="935" y="2459"/>
              <a:ext cx="133" cy="28"/>
            </a:xfrm>
            <a:custGeom>
              <a:avLst/>
              <a:gdLst>
                <a:gd name="T0" fmla="*/ 0 w 266"/>
                <a:gd name="T1" fmla="*/ 55 h 55"/>
                <a:gd name="T2" fmla="*/ 125 w 266"/>
                <a:gd name="T3" fmla="*/ 48 h 55"/>
                <a:gd name="T4" fmla="*/ 163 w 266"/>
                <a:gd name="T5" fmla="*/ 48 h 55"/>
                <a:gd name="T6" fmla="*/ 266 w 266"/>
                <a:gd name="T7" fmla="*/ 0 h 55"/>
                <a:gd name="T8" fmla="*/ 169 w 266"/>
                <a:gd name="T9" fmla="*/ 29 h 55"/>
                <a:gd name="T10" fmla="*/ 91 w 266"/>
                <a:gd name="T11" fmla="*/ 31 h 55"/>
                <a:gd name="T12" fmla="*/ 38 w 266"/>
                <a:gd name="T13" fmla="*/ 38 h 55"/>
                <a:gd name="T14" fmla="*/ 0 w 266"/>
                <a:gd name="T15" fmla="*/ 55 h 55"/>
                <a:gd name="T16" fmla="*/ 0 w 266"/>
                <a:gd name="T17" fmla="*/ 55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6"/>
                <a:gd name="T28" fmla="*/ 0 h 55"/>
                <a:gd name="T29" fmla="*/ 266 w 266"/>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6" h="55">
                  <a:moveTo>
                    <a:pt x="0" y="55"/>
                  </a:moveTo>
                  <a:lnTo>
                    <a:pt x="125" y="48"/>
                  </a:lnTo>
                  <a:lnTo>
                    <a:pt x="163" y="48"/>
                  </a:lnTo>
                  <a:lnTo>
                    <a:pt x="266" y="0"/>
                  </a:lnTo>
                  <a:lnTo>
                    <a:pt x="169" y="29"/>
                  </a:lnTo>
                  <a:lnTo>
                    <a:pt x="91" y="31"/>
                  </a:lnTo>
                  <a:lnTo>
                    <a:pt x="38" y="38"/>
                  </a:lnTo>
                  <a:lnTo>
                    <a:pt x="0" y="55"/>
                  </a:lnTo>
                  <a:close/>
                </a:path>
              </a:pathLst>
            </a:custGeom>
            <a:solidFill>
              <a:srgbClr val="FFD6C9"/>
            </a:solidFill>
            <a:ln w="9525">
              <a:noFill/>
              <a:round/>
              <a:headEnd/>
              <a:tailEnd/>
            </a:ln>
          </p:spPr>
          <p:txBody>
            <a:bodyPr/>
            <a:lstStyle/>
            <a:p>
              <a:endParaRPr lang="id-ID"/>
            </a:p>
          </p:txBody>
        </p:sp>
        <p:sp>
          <p:nvSpPr>
            <p:cNvPr id="70710" name="Freeform 53"/>
            <p:cNvSpPr>
              <a:spLocks/>
            </p:cNvSpPr>
            <p:nvPr/>
          </p:nvSpPr>
          <p:spPr bwMode="auto">
            <a:xfrm>
              <a:off x="998" y="2739"/>
              <a:ext cx="26" cy="30"/>
            </a:xfrm>
            <a:custGeom>
              <a:avLst/>
              <a:gdLst>
                <a:gd name="T0" fmla="*/ 0 w 53"/>
                <a:gd name="T1" fmla="*/ 0 h 59"/>
                <a:gd name="T2" fmla="*/ 23 w 53"/>
                <a:gd name="T3" fmla="*/ 59 h 59"/>
                <a:gd name="T4" fmla="*/ 53 w 53"/>
                <a:gd name="T5" fmla="*/ 42 h 59"/>
                <a:gd name="T6" fmla="*/ 38 w 53"/>
                <a:gd name="T7" fmla="*/ 19 h 59"/>
                <a:gd name="T8" fmla="*/ 0 w 53"/>
                <a:gd name="T9" fmla="*/ 0 h 59"/>
                <a:gd name="T10" fmla="*/ 0 w 53"/>
                <a:gd name="T11" fmla="*/ 0 h 59"/>
                <a:gd name="T12" fmla="*/ 0 60000 65536"/>
                <a:gd name="T13" fmla="*/ 0 60000 65536"/>
                <a:gd name="T14" fmla="*/ 0 60000 65536"/>
                <a:gd name="T15" fmla="*/ 0 60000 65536"/>
                <a:gd name="T16" fmla="*/ 0 60000 65536"/>
                <a:gd name="T17" fmla="*/ 0 60000 65536"/>
                <a:gd name="T18" fmla="*/ 0 w 53"/>
                <a:gd name="T19" fmla="*/ 0 h 59"/>
                <a:gd name="T20" fmla="*/ 53 w 53"/>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53" h="59">
                  <a:moveTo>
                    <a:pt x="0" y="0"/>
                  </a:moveTo>
                  <a:lnTo>
                    <a:pt x="23" y="59"/>
                  </a:lnTo>
                  <a:lnTo>
                    <a:pt x="53" y="42"/>
                  </a:lnTo>
                  <a:lnTo>
                    <a:pt x="38" y="19"/>
                  </a:lnTo>
                  <a:lnTo>
                    <a:pt x="0" y="0"/>
                  </a:lnTo>
                  <a:close/>
                </a:path>
              </a:pathLst>
            </a:custGeom>
            <a:solidFill>
              <a:srgbClr val="FFD6C9"/>
            </a:solidFill>
            <a:ln w="9525">
              <a:noFill/>
              <a:round/>
              <a:headEnd/>
              <a:tailEnd/>
            </a:ln>
          </p:spPr>
          <p:txBody>
            <a:bodyPr/>
            <a:lstStyle/>
            <a:p>
              <a:endParaRPr lang="id-ID"/>
            </a:p>
          </p:txBody>
        </p:sp>
        <p:sp>
          <p:nvSpPr>
            <p:cNvPr id="70711" name="Freeform 54"/>
            <p:cNvSpPr>
              <a:spLocks/>
            </p:cNvSpPr>
            <p:nvPr/>
          </p:nvSpPr>
          <p:spPr bwMode="auto">
            <a:xfrm>
              <a:off x="954" y="2830"/>
              <a:ext cx="91" cy="143"/>
            </a:xfrm>
            <a:custGeom>
              <a:avLst/>
              <a:gdLst>
                <a:gd name="T0" fmla="*/ 0 w 182"/>
                <a:gd name="T1" fmla="*/ 0 h 287"/>
                <a:gd name="T2" fmla="*/ 91 w 182"/>
                <a:gd name="T3" fmla="*/ 85 h 287"/>
                <a:gd name="T4" fmla="*/ 161 w 182"/>
                <a:gd name="T5" fmla="*/ 174 h 287"/>
                <a:gd name="T6" fmla="*/ 182 w 182"/>
                <a:gd name="T7" fmla="*/ 287 h 287"/>
                <a:gd name="T8" fmla="*/ 85 w 182"/>
                <a:gd name="T9" fmla="*/ 239 h 287"/>
                <a:gd name="T10" fmla="*/ 7 w 182"/>
                <a:gd name="T11" fmla="*/ 169 h 287"/>
                <a:gd name="T12" fmla="*/ 0 w 182"/>
                <a:gd name="T13" fmla="*/ 0 h 287"/>
                <a:gd name="T14" fmla="*/ 0 w 182"/>
                <a:gd name="T15" fmla="*/ 0 h 287"/>
                <a:gd name="T16" fmla="*/ 0 60000 65536"/>
                <a:gd name="T17" fmla="*/ 0 60000 65536"/>
                <a:gd name="T18" fmla="*/ 0 60000 65536"/>
                <a:gd name="T19" fmla="*/ 0 60000 65536"/>
                <a:gd name="T20" fmla="*/ 0 60000 65536"/>
                <a:gd name="T21" fmla="*/ 0 60000 65536"/>
                <a:gd name="T22" fmla="*/ 0 60000 65536"/>
                <a:gd name="T23" fmla="*/ 0 60000 65536"/>
                <a:gd name="T24" fmla="*/ 0 w 182"/>
                <a:gd name="T25" fmla="*/ 0 h 287"/>
                <a:gd name="T26" fmla="*/ 182 w 182"/>
                <a:gd name="T27" fmla="*/ 287 h 2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2" h="287">
                  <a:moveTo>
                    <a:pt x="0" y="0"/>
                  </a:moveTo>
                  <a:lnTo>
                    <a:pt x="91" y="85"/>
                  </a:lnTo>
                  <a:lnTo>
                    <a:pt x="161" y="174"/>
                  </a:lnTo>
                  <a:lnTo>
                    <a:pt x="182" y="287"/>
                  </a:lnTo>
                  <a:lnTo>
                    <a:pt x="85" y="239"/>
                  </a:lnTo>
                  <a:lnTo>
                    <a:pt x="7" y="169"/>
                  </a:lnTo>
                  <a:lnTo>
                    <a:pt x="0" y="0"/>
                  </a:lnTo>
                  <a:close/>
                </a:path>
              </a:pathLst>
            </a:custGeom>
            <a:solidFill>
              <a:srgbClr val="FFD6C9"/>
            </a:solidFill>
            <a:ln w="9525">
              <a:noFill/>
              <a:round/>
              <a:headEnd/>
              <a:tailEnd/>
            </a:ln>
          </p:spPr>
          <p:txBody>
            <a:bodyPr/>
            <a:lstStyle/>
            <a:p>
              <a:endParaRPr lang="id-ID"/>
            </a:p>
          </p:txBody>
        </p:sp>
        <p:sp>
          <p:nvSpPr>
            <p:cNvPr id="70712" name="Freeform 55"/>
            <p:cNvSpPr>
              <a:spLocks/>
            </p:cNvSpPr>
            <p:nvPr/>
          </p:nvSpPr>
          <p:spPr bwMode="auto">
            <a:xfrm>
              <a:off x="1064" y="2899"/>
              <a:ext cx="70" cy="74"/>
            </a:xfrm>
            <a:custGeom>
              <a:avLst/>
              <a:gdLst>
                <a:gd name="T0" fmla="*/ 0 w 141"/>
                <a:gd name="T1" fmla="*/ 130 h 149"/>
                <a:gd name="T2" fmla="*/ 71 w 141"/>
                <a:gd name="T3" fmla="*/ 38 h 149"/>
                <a:gd name="T4" fmla="*/ 141 w 141"/>
                <a:gd name="T5" fmla="*/ 0 h 149"/>
                <a:gd name="T6" fmla="*/ 141 w 141"/>
                <a:gd name="T7" fmla="*/ 36 h 149"/>
                <a:gd name="T8" fmla="*/ 93 w 141"/>
                <a:gd name="T9" fmla="*/ 109 h 149"/>
                <a:gd name="T10" fmla="*/ 4 w 141"/>
                <a:gd name="T11" fmla="*/ 149 h 149"/>
                <a:gd name="T12" fmla="*/ 0 w 141"/>
                <a:gd name="T13" fmla="*/ 130 h 149"/>
                <a:gd name="T14" fmla="*/ 0 w 141"/>
                <a:gd name="T15" fmla="*/ 130 h 149"/>
                <a:gd name="T16" fmla="*/ 0 60000 65536"/>
                <a:gd name="T17" fmla="*/ 0 60000 65536"/>
                <a:gd name="T18" fmla="*/ 0 60000 65536"/>
                <a:gd name="T19" fmla="*/ 0 60000 65536"/>
                <a:gd name="T20" fmla="*/ 0 60000 65536"/>
                <a:gd name="T21" fmla="*/ 0 60000 65536"/>
                <a:gd name="T22" fmla="*/ 0 60000 65536"/>
                <a:gd name="T23" fmla="*/ 0 60000 65536"/>
                <a:gd name="T24" fmla="*/ 0 w 141"/>
                <a:gd name="T25" fmla="*/ 0 h 149"/>
                <a:gd name="T26" fmla="*/ 141 w 141"/>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1" h="149">
                  <a:moveTo>
                    <a:pt x="0" y="130"/>
                  </a:moveTo>
                  <a:lnTo>
                    <a:pt x="71" y="38"/>
                  </a:lnTo>
                  <a:lnTo>
                    <a:pt x="141" y="0"/>
                  </a:lnTo>
                  <a:lnTo>
                    <a:pt x="141" y="36"/>
                  </a:lnTo>
                  <a:lnTo>
                    <a:pt x="93" y="109"/>
                  </a:lnTo>
                  <a:lnTo>
                    <a:pt x="4" y="149"/>
                  </a:lnTo>
                  <a:lnTo>
                    <a:pt x="0" y="130"/>
                  </a:lnTo>
                  <a:close/>
                </a:path>
              </a:pathLst>
            </a:custGeom>
            <a:solidFill>
              <a:srgbClr val="FFD6C9"/>
            </a:solidFill>
            <a:ln w="9525">
              <a:noFill/>
              <a:round/>
              <a:headEnd/>
              <a:tailEnd/>
            </a:ln>
          </p:spPr>
          <p:txBody>
            <a:bodyPr/>
            <a:lstStyle/>
            <a:p>
              <a:endParaRPr lang="id-ID"/>
            </a:p>
          </p:txBody>
        </p:sp>
        <p:sp>
          <p:nvSpPr>
            <p:cNvPr id="70713" name="Freeform 56"/>
            <p:cNvSpPr>
              <a:spLocks/>
            </p:cNvSpPr>
            <p:nvPr/>
          </p:nvSpPr>
          <p:spPr bwMode="auto">
            <a:xfrm>
              <a:off x="879" y="2637"/>
              <a:ext cx="37" cy="90"/>
            </a:xfrm>
            <a:custGeom>
              <a:avLst/>
              <a:gdLst>
                <a:gd name="T0" fmla="*/ 0 w 74"/>
                <a:gd name="T1" fmla="*/ 0 h 180"/>
                <a:gd name="T2" fmla="*/ 20 w 74"/>
                <a:gd name="T3" fmla="*/ 106 h 180"/>
                <a:gd name="T4" fmla="*/ 64 w 74"/>
                <a:gd name="T5" fmla="*/ 180 h 180"/>
                <a:gd name="T6" fmla="*/ 39 w 74"/>
                <a:gd name="T7" fmla="*/ 78 h 180"/>
                <a:gd name="T8" fmla="*/ 74 w 74"/>
                <a:gd name="T9" fmla="*/ 21 h 180"/>
                <a:gd name="T10" fmla="*/ 47 w 74"/>
                <a:gd name="T11" fmla="*/ 3 h 180"/>
                <a:gd name="T12" fmla="*/ 0 w 74"/>
                <a:gd name="T13" fmla="*/ 0 h 180"/>
                <a:gd name="T14" fmla="*/ 0 w 74"/>
                <a:gd name="T15" fmla="*/ 0 h 180"/>
                <a:gd name="T16" fmla="*/ 0 60000 65536"/>
                <a:gd name="T17" fmla="*/ 0 60000 65536"/>
                <a:gd name="T18" fmla="*/ 0 60000 65536"/>
                <a:gd name="T19" fmla="*/ 0 60000 65536"/>
                <a:gd name="T20" fmla="*/ 0 60000 65536"/>
                <a:gd name="T21" fmla="*/ 0 60000 65536"/>
                <a:gd name="T22" fmla="*/ 0 60000 65536"/>
                <a:gd name="T23" fmla="*/ 0 60000 65536"/>
                <a:gd name="T24" fmla="*/ 0 w 74"/>
                <a:gd name="T25" fmla="*/ 0 h 180"/>
                <a:gd name="T26" fmla="*/ 74 w 74"/>
                <a:gd name="T27" fmla="*/ 180 h 1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4" h="180">
                  <a:moveTo>
                    <a:pt x="0" y="0"/>
                  </a:moveTo>
                  <a:lnTo>
                    <a:pt x="20" y="106"/>
                  </a:lnTo>
                  <a:lnTo>
                    <a:pt x="64" y="180"/>
                  </a:lnTo>
                  <a:lnTo>
                    <a:pt x="39" y="78"/>
                  </a:lnTo>
                  <a:lnTo>
                    <a:pt x="74" y="21"/>
                  </a:lnTo>
                  <a:lnTo>
                    <a:pt x="47" y="3"/>
                  </a:lnTo>
                  <a:lnTo>
                    <a:pt x="0" y="0"/>
                  </a:lnTo>
                  <a:close/>
                </a:path>
              </a:pathLst>
            </a:custGeom>
            <a:solidFill>
              <a:srgbClr val="FFE5D9"/>
            </a:solidFill>
            <a:ln w="9525">
              <a:noFill/>
              <a:round/>
              <a:headEnd/>
              <a:tailEnd/>
            </a:ln>
          </p:spPr>
          <p:txBody>
            <a:bodyPr/>
            <a:lstStyle/>
            <a:p>
              <a:endParaRPr lang="id-ID"/>
            </a:p>
          </p:txBody>
        </p:sp>
        <p:sp>
          <p:nvSpPr>
            <p:cNvPr id="70714" name="Freeform 57"/>
            <p:cNvSpPr>
              <a:spLocks/>
            </p:cNvSpPr>
            <p:nvPr/>
          </p:nvSpPr>
          <p:spPr bwMode="auto">
            <a:xfrm>
              <a:off x="1006" y="2642"/>
              <a:ext cx="31" cy="8"/>
            </a:xfrm>
            <a:custGeom>
              <a:avLst/>
              <a:gdLst>
                <a:gd name="T0" fmla="*/ 0 w 63"/>
                <a:gd name="T1" fmla="*/ 0 h 17"/>
                <a:gd name="T2" fmla="*/ 63 w 63"/>
                <a:gd name="T3" fmla="*/ 6 h 17"/>
                <a:gd name="T4" fmla="*/ 44 w 63"/>
                <a:gd name="T5" fmla="*/ 17 h 17"/>
                <a:gd name="T6" fmla="*/ 21 w 63"/>
                <a:gd name="T7" fmla="*/ 15 h 17"/>
                <a:gd name="T8" fmla="*/ 0 w 63"/>
                <a:gd name="T9" fmla="*/ 0 h 17"/>
                <a:gd name="T10" fmla="*/ 0 w 63"/>
                <a:gd name="T11" fmla="*/ 0 h 17"/>
                <a:gd name="T12" fmla="*/ 0 60000 65536"/>
                <a:gd name="T13" fmla="*/ 0 60000 65536"/>
                <a:gd name="T14" fmla="*/ 0 60000 65536"/>
                <a:gd name="T15" fmla="*/ 0 60000 65536"/>
                <a:gd name="T16" fmla="*/ 0 60000 65536"/>
                <a:gd name="T17" fmla="*/ 0 60000 65536"/>
                <a:gd name="T18" fmla="*/ 0 w 63"/>
                <a:gd name="T19" fmla="*/ 0 h 17"/>
                <a:gd name="T20" fmla="*/ 63 w 63"/>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63" h="17">
                  <a:moveTo>
                    <a:pt x="0" y="0"/>
                  </a:moveTo>
                  <a:lnTo>
                    <a:pt x="63" y="6"/>
                  </a:lnTo>
                  <a:lnTo>
                    <a:pt x="44" y="17"/>
                  </a:lnTo>
                  <a:lnTo>
                    <a:pt x="21" y="15"/>
                  </a:lnTo>
                  <a:lnTo>
                    <a:pt x="0" y="0"/>
                  </a:lnTo>
                  <a:close/>
                </a:path>
              </a:pathLst>
            </a:custGeom>
            <a:solidFill>
              <a:srgbClr val="FFE5D9"/>
            </a:solidFill>
            <a:ln w="9525">
              <a:noFill/>
              <a:round/>
              <a:headEnd/>
              <a:tailEnd/>
            </a:ln>
          </p:spPr>
          <p:txBody>
            <a:bodyPr/>
            <a:lstStyle/>
            <a:p>
              <a:endParaRPr lang="id-ID"/>
            </a:p>
          </p:txBody>
        </p:sp>
        <p:sp>
          <p:nvSpPr>
            <p:cNvPr id="70715" name="Freeform 58"/>
            <p:cNvSpPr>
              <a:spLocks/>
            </p:cNvSpPr>
            <p:nvPr/>
          </p:nvSpPr>
          <p:spPr bwMode="auto">
            <a:xfrm>
              <a:off x="976" y="2784"/>
              <a:ext cx="77" cy="32"/>
            </a:xfrm>
            <a:custGeom>
              <a:avLst/>
              <a:gdLst>
                <a:gd name="T0" fmla="*/ 0 w 154"/>
                <a:gd name="T1" fmla="*/ 8 h 65"/>
                <a:gd name="T2" fmla="*/ 54 w 154"/>
                <a:gd name="T3" fmla="*/ 29 h 65"/>
                <a:gd name="T4" fmla="*/ 122 w 154"/>
                <a:gd name="T5" fmla="*/ 0 h 65"/>
                <a:gd name="T6" fmla="*/ 122 w 154"/>
                <a:gd name="T7" fmla="*/ 38 h 65"/>
                <a:gd name="T8" fmla="*/ 154 w 154"/>
                <a:gd name="T9" fmla="*/ 65 h 65"/>
                <a:gd name="T10" fmla="*/ 107 w 154"/>
                <a:gd name="T11" fmla="*/ 65 h 65"/>
                <a:gd name="T12" fmla="*/ 46 w 154"/>
                <a:gd name="T13" fmla="*/ 38 h 65"/>
                <a:gd name="T14" fmla="*/ 0 w 154"/>
                <a:gd name="T15" fmla="*/ 8 h 65"/>
                <a:gd name="T16" fmla="*/ 0 w 154"/>
                <a:gd name="T17" fmla="*/ 8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4"/>
                <a:gd name="T28" fmla="*/ 0 h 65"/>
                <a:gd name="T29" fmla="*/ 154 w 154"/>
                <a:gd name="T30" fmla="*/ 65 h 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4" h="65">
                  <a:moveTo>
                    <a:pt x="0" y="8"/>
                  </a:moveTo>
                  <a:lnTo>
                    <a:pt x="54" y="29"/>
                  </a:lnTo>
                  <a:lnTo>
                    <a:pt x="122" y="0"/>
                  </a:lnTo>
                  <a:lnTo>
                    <a:pt x="122" y="38"/>
                  </a:lnTo>
                  <a:lnTo>
                    <a:pt x="154" y="65"/>
                  </a:lnTo>
                  <a:lnTo>
                    <a:pt x="107" y="65"/>
                  </a:lnTo>
                  <a:lnTo>
                    <a:pt x="46" y="38"/>
                  </a:lnTo>
                  <a:lnTo>
                    <a:pt x="0" y="8"/>
                  </a:lnTo>
                  <a:close/>
                </a:path>
              </a:pathLst>
            </a:custGeom>
            <a:solidFill>
              <a:srgbClr val="FFE5D9"/>
            </a:solidFill>
            <a:ln w="9525">
              <a:noFill/>
              <a:round/>
              <a:headEnd/>
              <a:tailEnd/>
            </a:ln>
          </p:spPr>
          <p:txBody>
            <a:bodyPr/>
            <a:lstStyle/>
            <a:p>
              <a:endParaRPr lang="id-ID"/>
            </a:p>
          </p:txBody>
        </p:sp>
        <p:sp>
          <p:nvSpPr>
            <p:cNvPr id="70716" name="Freeform 59"/>
            <p:cNvSpPr>
              <a:spLocks/>
            </p:cNvSpPr>
            <p:nvPr/>
          </p:nvSpPr>
          <p:spPr bwMode="auto">
            <a:xfrm>
              <a:off x="971" y="2876"/>
              <a:ext cx="52" cy="75"/>
            </a:xfrm>
            <a:custGeom>
              <a:avLst/>
              <a:gdLst>
                <a:gd name="T0" fmla="*/ 0 w 104"/>
                <a:gd name="T1" fmla="*/ 0 h 150"/>
                <a:gd name="T2" fmla="*/ 30 w 104"/>
                <a:gd name="T3" fmla="*/ 89 h 150"/>
                <a:gd name="T4" fmla="*/ 104 w 104"/>
                <a:gd name="T5" fmla="*/ 150 h 150"/>
                <a:gd name="T6" fmla="*/ 84 w 104"/>
                <a:gd name="T7" fmla="*/ 83 h 150"/>
                <a:gd name="T8" fmla="*/ 0 w 104"/>
                <a:gd name="T9" fmla="*/ 0 h 150"/>
                <a:gd name="T10" fmla="*/ 0 w 104"/>
                <a:gd name="T11" fmla="*/ 0 h 150"/>
                <a:gd name="T12" fmla="*/ 0 60000 65536"/>
                <a:gd name="T13" fmla="*/ 0 60000 65536"/>
                <a:gd name="T14" fmla="*/ 0 60000 65536"/>
                <a:gd name="T15" fmla="*/ 0 60000 65536"/>
                <a:gd name="T16" fmla="*/ 0 60000 65536"/>
                <a:gd name="T17" fmla="*/ 0 60000 65536"/>
                <a:gd name="T18" fmla="*/ 0 w 104"/>
                <a:gd name="T19" fmla="*/ 0 h 150"/>
                <a:gd name="T20" fmla="*/ 104 w 104"/>
                <a:gd name="T21" fmla="*/ 150 h 150"/>
              </a:gdLst>
              <a:ahLst/>
              <a:cxnLst>
                <a:cxn ang="T12">
                  <a:pos x="T0" y="T1"/>
                </a:cxn>
                <a:cxn ang="T13">
                  <a:pos x="T2" y="T3"/>
                </a:cxn>
                <a:cxn ang="T14">
                  <a:pos x="T4" y="T5"/>
                </a:cxn>
                <a:cxn ang="T15">
                  <a:pos x="T6" y="T7"/>
                </a:cxn>
                <a:cxn ang="T16">
                  <a:pos x="T8" y="T9"/>
                </a:cxn>
                <a:cxn ang="T17">
                  <a:pos x="T10" y="T11"/>
                </a:cxn>
              </a:cxnLst>
              <a:rect l="T18" t="T19" r="T20" b="T21"/>
              <a:pathLst>
                <a:path w="104" h="150">
                  <a:moveTo>
                    <a:pt x="0" y="0"/>
                  </a:moveTo>
                  <a:lnTo>
                    <a:pt x="30" y="89"/>
                  </a:lnTo>
                  <a:lnTo>
                    <a:pt x="104" y="150"/>
                  </a:lnTo>
                  <a:lnTo>
                    <a:pt x="84" y="83"/>
                  </a:lnTo>
                  <a:lnTo>
                    <a:pt x="0" y="0"/>
                  </a:lnTo>
                  <a:close/>
                </a:path>
              </a:pathLst>
            </a:custGeom>
            <a:solidFill>
              <a:srgbClr val="FFE5D9"/>
            </a:solidFill>
            <a:ln w="9525">
              <a:noFill/>
              <a:round/>
              <a:headEnd/>
              <a:tailEnd/>
            </a:ln>
          </p:spPr>
          <p:txBody>
            <a:bodyPr/>
            <a:lstStyle/>
            <a:p>
              <a:endParaRPr lang="id-ID"/>
            </a:p>
          </p:txBody>
        </p:sp>
        <p:sp>
          <p:nvSpPr>
            <p:cNvPr id="70717" name="Freeform 60"/>
            <p:cNvSpPr>
              <a:spLocks/>
            </p:cNvSpPr>
            <p:nvPr/>
          </p:nvSpPr>
          <p:spPr bwMode="auto">
            <a:xfrm>
              <a:off x="978" y="2695"/>
              <a:ext cx="131" cy="37"/>
            </a:xfrm>
            <a:custGeom>
              <a:avLst/>
              <a:gdLst>
                <a:gd name="T0" fmla="*/ 0 w 263"/>
                <a:gd name="T1" fmla="*/ 22 h 74"/>
                <a:gd name="T2" fmla="*/ 44 w 263"/>
                <a:gd name="T3" fmla="*/ 60 h 74"/>
                <a:gd name="T4" fmla="*/ 78 w 263"/>
                <a:gd name="T5" fmla="*/ 74 h 74"/>
                <a:gd name="T6" fmla="*/ 168 w 263"/>
                <a:gd name="T7" fmla="*/ 66 h 74"/>
                <a:gd name="T8" fmla="*/ 202 w 263"/>
                <a:gd name="T9" fmla="*/ 51 h 74"/>
                <a:gd name="T10" fmla="*/ 223 w 263"/>
                <a:gd name="T11" fmla="*/ 30 h 74"/>
                <a:gd name="T12" fmla="*/ 263 w 263"/>
                <a:gd name="T13" fmla="*/ 0 h 74"/>
                <a:gd name="T14" fmla="*/ 177 w 263"/>
                <a:gd name="T15" fmla="*/ 19 h 74"/>
                <a:gd name="T16" fmla="*/ 118 w 263"/>
                <a:gd name="T17" fmla="*/ 30 h 74"/>
                <a:gd name="T18" fmla="*/ 0 w 263"/>
                <a:gd name="T19" fmla="*/ 22 h 74"/>
                <a:gd name="T20" fmla="*/ 0 w 263"/>
                <a:gd name="T21" fmla="*/ 22 h 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3"/>
                <a:gd name="T34" fmla="*/ 0 h 74"/>
                <a:gd name="T35" fmla="*/ 263 w 263"/>
                <a:gd name="T36" fmla="*/ 74 h 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3" h="74">
                  <a:moveTo>
                    <a:pt x="0" y="22"/>
                  </a:moveTo>
                  <a:lnTo>
                    <a:pt x="44" y="60"/>
                  </a:lnTo>
                  <a:lnTo>
                    <a:pt x="78" y="74"/>
                  </a:lnTo>
                  <a:lnTo>
                    <a:pt x="168" y="66"/>
                  </a:lnTo>
                  <a:lnTo>
                    <a:pt x="202" y="51"/>
                  </a:lnTo>
                  <a:lnTo>
                    <a:pt x="223" y="30"/>
                  </a:lnTo>
                  <a:lnTo>
                    <a:pt x="263" y="0"/>
                  </a:lnTo>
                  <a:lnTo>
                    <a:pt x="177" y="19"/>
                  </a:lnTo>
                  <a:lnTo>
                    <a:pt x="118" y="30"/>
                  </a:lnTo>
                  <a:lnTo>
                    <a:pt x="0" y="22"/>
                  </a:lnTo>
                  <a:close/>
                </a:path>
              </a:pathLst>
            </a:custGeom>
            <a:solidFill>
              <a:srgbClr val="EB8080"/>
            </a:solidFill>
            <a:ln w="9525">
              <a:noFill/>
              <a:round/>
              <a:headEnd/>
              <a:tailEnd/>
            </a:ln>
          </p:spPr>
          <p:txBody>
            <a:bodyPr/>
            <a:lstStyle/>
            <a:p>
              <a:endParaRPr lang="id-ID"/>
            </a:p>
          </p:txBody>
        </p:sp>
        <p:sp>
          <p:nvSpPr>
            <p:cNvPr id="70718" name="Freeform 61"/>
            <p:cNvSpPr>
              <a:spLocks/>
            </p:cNvSpPr>
            <p:nvPr/>
          </p:nvSpPr>
          <p:spPr bwMode="auto">
            <a:xfrm>
              <a:off x="1000" y="2708"/>
              <a:ext cx="86" cy="20"/>
            </a:xfrm>
            <a:custGeom>
              <a:avLst/>
              <a:gdLst>
                <a:gd name="T0" fmla="*/ 0 w 171"/>
                <a:gd name="T1" fmla="*/ 19 h 40"/>
                <a:gd name="T2" fmla="*/ 49 w 171"/>
                <a:gd name="T3" fmla="*/ 29 h 40"/>
                <a:gd name="T4" fmla="*/ 116 w 171"/>
                <a:gd name="T5" fmla="*/ 23 h 40"/>
                <a:gd name="T6" fmla="*/ 171 w 171"/>
                <a:gd name="T7" fmla="*/ 0 h 40"/>
                <a:gd name="T8" fmla="*/ 137 w 171"/>
                <a:gd name="T9" fmla="*/ 27 h 40"/>
                <a:gd name="T10" fmla="*/ 42 w 171"/>
                <a:gd name="T11" fmla="*/ 40 h 40"/>
                <a:gd name="T12" fmla="*/ 15 w 171"/>
                <a:gd name="T13" fmla="*/ 31 h 40"/>
                <a:gd name="T14" fmla="*/ 0 w 171"/>
                <a:gd name="T15" fmla="*/ 19 h 40"/>
                <a:gd name="T16" fmla="*/ 0 w 171"/>
                <a:gd name="T17" fmla="*/ 19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1"/>
                <a:gd name="T28" fmla="*/ 0 h 40"/>
                <a:gd name="T29" fmla="*/ 171 w 171"/>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1" h="40">
                  <a:moveTo>
                    <a:pt x="0" y="19"/>
                  </a:moveTo>
                  <a:lnTo>
                    <a:pt x="49" y="29"/>
                  </a:lnTo>
                  <a:lnTo>
                    <a:pt x="116" y="23"/>
                  </a:lnTo>
                  <a:lnTo>
                    <a:pt x="171" y="0"/>
                  </a:lnTo>
                  <a:lnTo>
                    <a:pt x="137" y="27"/>
                  </a:lnTo>
                  <a:lnTo>
                    <a:pt x="42" y="40"/>
                  </a:lnTo>
                  <a:lnTo>
                    <a:pt x="15" y="31"/>
                  </a:lnTo>
                  <a:lnTo>
                    <a:pt x="0" y="19"/>
                  </a:lnTo>
                  <a:close/>
                </a:path>
              </a:pathLst>
            </a:custGeom>
            <a:solidFill>
              <a:srgbClr val="FF9999"/>
            </a:solidFill>
            <a:ln w="9525">
              <a:noFill/>
              <a:round/>
              <a:headEnd/>
              <a:tailEnd/>
            </a:ln>
          </p:spPr>
          <p:txBody>
            <a:bodyPr/>
            <a:lstStyle/>
            <a:p>
              <a:endParaRPr lang="id-ID"/>
            </a:p>
          </p:txBody>
        </p:sp>
        <p:sp>
          <p:nvSpPr>
            <p:cNvPr id="70719" name="Freeform 62"/>
            <p:cNvSpPr>
              <a:spLocks/>
            </p:cNvSpPr>
            <p:nvPr/>
          </p:nvSpPr>
          <p:spPr bwMode="auto">
            <a:xfrm>
              <a:off x="1395" y="4029"/>
              <a:ext cx="340" cy="222"/>
            </a:xfrm>
            <a:custGeom>
              <a:avLst/>
              <a:gdLst>
                <a:gd name="T0" fmla="*/ 121 w 680"/>
                <a:gd name="T1" fmla="*/ 12 h 443"/>
                <a:gd name="T2" fmla="*/ 156 w 680"/>
                <a:gd name="T3" fmla="*/ 50 h 443"/>
                <a:gd name="T4" fmla="*/ 156 w 680"/>
                <a:gd name="T5" fmla="*/ 88 h 443"/>
                <a:gd name="T6" fmla="*/ 0 w 680"/>
                <a:gd name="T7" fmla="*/ 128 h 443"/>
                <a:gd name="T8" fmla="*/ 74 w 680"/>
                <a:gd name="T9" fmla="*/ 137 h 443"/>
                <a:gd name="T10" fmla="*/ 30 w 680"/>
                <a:gd name="T11" fmla="*/ 175 h 443"/>
                <a:gd name="T12" fmla="*/ 93 w 680"/>
                <a:gd name="T13" fmla="*/ 166 h 443"/>
                <a:gd name="T14" fmla="*/ 171 w 680"/>
                <a:gd name="T15" fmla="*/ 160 h 443"/>
                <a:gd name="T16" fmla="*/ 199 w 680"/>
                <a:gd name="T17" fmla="*/ 181 h 443"/>
                <a:gd name="T18" fmla="*/ 165 w 680"/>
                <a:gd name="T19" fmla="*/ 194 h 443"/>
                <a:gd name="T20" fmla="*/ 112 w 680"/>
                <a:gd name="T21" fmla="*/ 217 h 443"/>
                <a:gd name="T22" fmla="*/ 36 w 680"/>
                <a:gd name="T23" fmla="*/ 278 h 443"/>
                <a:gd name="T24" fmla="*/ 156 w 680"/>
                <a:gd name="T25" fmla="*/ 213 h 443"/>
                <a:gd name="T26" fmla="*/ 275 w 680"/>
                <a:gd name="T27" fmla="*/ 209 h 443"/>
                <a:gd name="T28" fmla="*/ 327 w 680"/>
                <a:gd name="T29" fmla="*/ 215 h 443"/>
                <a:gd name="T30" fmla="*/ 260 w 680"/>
                <a:gd name="T31" fmla="*/ 263 h 443"/>
                <a:gd name="T32" fmla="*/ 190 w 680"/>
                <a:gd name="T33" fmla="*/ 318 h 443"/>
                <a:gd name="T34" fmla="*/ 80 w 680"/>
                <a:gd name="T35" fmla="*/ 377 h 443"/>
                <a:gd name="T36" fmla="*/ 211 w 680"/>
                <a:gd name="T37" fmla="*/ 341 h 443"/>
                <a:gd name="T38" fmla="*/ 255 w 680"/>
                <a:gd name="T39" fmla="*/ 356 h 443"/>
                <a:gd name="T40" fmla="*/ 264 w 680"/>
                <a:gd name="T41" fmla="*/ 392 h 443"/>
                <a:gd name="T42" fmla="*/ 232 w 680"/>
                <a:gd name="T43" fmla="*/ 443 h 443"/>
                <a:gd name="T44" fmla="*/ 287 w 680"/>
                <a:gd name="T45" fmla="*/ 415 h 443"/>
                <a:gd name="T46" fmla="*/ 439 w 680"/>
                <a:gd name="T47" fmla="*/ 436 h 443"/>
                <a:gd name="T48" fmla="*/ 572 w 680"/>
                <a:gd name="T49" fmla="*/ 401 h 443"/>
                <a:gd name="T50" fmla="*/ 640 w 680"/>
                <a:gd name="T51" fmla="*/ 367 h 443"/>
                <a:gd name="T52" fmla="*/ 680 w 680"/>
                <a:gd name="T53" fmla="*/ 308 h 443"/>
                <a:gd name="T54" fmla="*/ 562 w 680"/>
                <a:gd name="T55" fmla="*/ 185 h 443"/>
                <a:gd name="T56" fmla="*/ 416 w 680"/>
                <a:gd name="T57" fmla="*/ 95 h 443"/>
                <a:gd name="T58" fmla="*/ 367 w 680"/>
                <a:gd name="T59" fmla="*/ 52 h 443"/>
                <a:gd name="T60" fmla="*/ 243 w 680"/>
                <a:gd name="T61" fmla="*/ 0 h 443"/>
                <a:gd name="T62" fmla="*/ 121 w 680"/>
                <a:gd name="T63" fmla="*/ 12 h 443"/>
                <a:gd name="T64" fmla="*/ 121 w 680"/>
                <a:gd name="T65" fmla="*/ 12 h 4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0"/>
                <a:gd name="T100" fmla="*/ 0 h 443"/>
                <a:gd name="T101" fmla="*/ 680 w 680"/>
                <a:gd name="T102" fmla="*/ 443 h 4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0" h="443">
                  <a:moveTo>
                    <a:pt x="121" y="12"/>
                  </a:moveTo>
                  <a:lnTo>
                    <a:pt x="156" y="50"/>
                  </a:lnTo>
                  <a:lnTo>
                    <a:pt x="156" y="88"/>
                  </a:lnTo>
                  <a:lnTo>
                    <a:pt x="0" y="128"/>
                  </a:lnTo>
                  <a:lnTo>
                    <a:pt x="74" y="137"/>
                  </a:lnTo>
                  <a:lnTo>
                    <a:pt x="30" y="175"/>
                  </a:lnTo>
                  <a:lnTo>
                    <a:pt x="93" y="166"/>
                  </a:lnTo>
                  <a:lnTo>
                    <a:pt x="171" y="160"/>
                  </a:lnTo>
                  <a:lnTo>
                    <a:pt x="199" y="181"/>
                  </a:lnTo>
                  <a:lnTo>
                    <a:pt x="165" y="194"/>
                  </a:lnTo>
                  <a:lnTo>
                    <a:pt x="112" y="217"/>
                  </a:lnTo>
                  <a:lnTo>
                    <a:pt x="36" y="278"/>
                  </a:lnTo>
                  <a:lnTo>
                    <a:pt x="156" y="213"/>
                  </a:lnTo>
                  <a:lnTo>
                    <a:pt x="275" y="209"/>
                  </a:lnTo>
                  <a:lnTo>
                    <a:pt x="327" y="215"/>
                  </a:lnTo>
                  <a:lnTo>
                    <a:pt x="260" y="263"/>
                  </a:lnTo>
                  <a:lnTo>
                    <a:pt x="190" y="318"/>
                  </a:lnTo>
                  <a:lnTo>
                    <a:pt x="80" y="377"/>
                  </a:lnTo>
                  <a:lnTo>
                    <a:pt x="211" y="341"/>
                  </a:lnTo>
                  <a:lnTo>
                    <a:pt x="255" y="356"/>
                  </a:lnTo>
                  <a:lnTo>
                    <a:pt x="264" y="392"/>
                  </a:lnTo>
                  <a:lnTo>
                    <a:pt x="232" y="443"/>
                  </a:lnTo>
                  <a:lnTo>
                    <a:pt x="287" y="415"/>
                  </a:lnTo>
                  <a:lnTo>
                    <a:pt x="439" y="436"/>
                  </a:lnTo>
                  <a:lnTo>
                    <a:pt x="572" y="401"/>
                  </a:lnTo>
                  <a:lnTo>
                    <a:pt x="640" y="367"/>
                  </a:lnTo>
                  <a:lnTo>
                    <a:pt x="680" y="308"/>
                  </a:lnTo>
                  <a:lnTo>
                    <a:pt x="562" y="185"/>
                  </a:lnTo>
                  <a:lnTo>
                    <a:pt x="416" y="95"/>
                  </a:lnTo>
                  <a:lnTo>
                    <a:pt x="367" y="52"/>
                  </a:lnTo>
                  <a:lnTo>
                    <a:pt x="243" y="0"/>
                  </a:lnTo>
                  <a:lnTo>
                    <a:pt x="121" y="12"/>
                  </a:lnTo>
                  <a:close/>
                </a:path>
              </a:pathLst>
            </a:custGeom>
            <a:solidFill>
              <a:srgbClr val="E08477"/>
            </a:solidFill>
            <a:ln w="9525">
              <a:noFill/>
              <a:round/>
              <a:headEnd/>
              <a:tailEnd/>
            </a:ln>
          </p:spPr>
          <p:txBody>
            <a:bodyPr/>
            <a:lstStyle/>
            <a:p>
              <a:endParaRPr lang="id-ID"/>
            </a:p>
          </p:txBody>
        </p:sp>
        <p:sp>
          <p:nvSpPr>
            <p:cNvPr id="70720" name="Freeform 63"/>
            <p:cNvSpPr>
              <a:spLocks/>
            </p:cNvSpPr>
            <p:nvPr/>
          </p:nvSpPr>
          <p:spPr bwMode="auto">
            <a:xfrm>
              <a:off x="507" y="3893"/>
              <a:ext cx="248" cy="149"/>
            </a:xfrm>
            <a:custGeom>
              <a:avLst/>
              <a:gdLst>
                <a:gd name="T0" fmla="*/ 0 w 496"/>
                <a:gd name="T1" fmla="*/ 28 h 296"/>
                <a:gd name="T2" fmla="*/ 91 w 496"/>
                <a:gd name="T3" fmla="*/ 91 h 296"/>
                <a:gd name="T4" fmla="*/ 95 w 496"/>
                <a:gd name="T5" fmla="*/ 117 h 296"/>
                <a:gd name="T6" fmla="*/ 133 w 496"/>
                <a:gd name="T7" fmla="*/ 112 h 296"/>
                <a:gd name="T8" fmla="*/ 186 w 496"/>
                <a:gd name="T9" fmla="*/ 81 h 296"/>
                <a:gd name="T10" fmla="*/ 122 w 496"/>
                <a:gd name="T11" fmla="*/ 150 h 296"/>
                <a:gd name="T12" fmla="*/ 207 w 496"/>
                <a:gd name="T13" fmla="*/ 106 h 296"/>
                <a:gd name="T14" fmla="*/ 339 w 496"/>
                <a:gd name="T15" fmla="*/ 134 h 296"/>
                <a:gd name="T16" fmla="*/ 346 w 496"/>
                <a:gd name="T17" fmla="*/ 220 h 296"/>
                <a:gd name="T18" fmla="*/ 386 w 496"/>
                <a:gd name="T19" fmla="*/ 184 h 296"/>
                <a:gd name="T20" fmla="*/ 418 w 496"/>
                <a:gd name="T21" fmla="*/ 190 h 296"/>
                <a:gd name="T22" fmla="*/ 496 w 496"/>
                <a:gd name="T23" fmla="*/ 296 h 296"/>
                <a:gd name="T24" fmla="*/ 426 w 496"/>
                <a:gd name="T25" fmla="*/ 163 h 296"/>
                <a:gd name="T26" fmla="*/ 401 w 496"/>
                <a:gd name="T27" fmla="*/ 112 h 296"/>
                <a:gd name="T28" fmla="*/ 255 w 496"/>
                <a:gd name="T29" fmla="*/ 81 h 296"/>
                <a:gd name="T30" fmla="*/ 219 w 496"/>
                <a:gd name="T31" fmla="*/ 0 h 296"/>
                <a:gd name="T32" fmla="*/ 0 w 496"/>
                <a:gd name="T33" fmla="*/ 28 h 296"/>
                <a:gd name="T34" fmla="*/ 0 w 496"/>
                <a:gd name="T35" fmla="*/ 28 h 2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6"/>
                <a:gd name="T55" fmla="*/ 0 h 296"/>
                <a:gd name="T56" fmla="*/ 496 w 496"/>
                <a:gd name="T57" fmla="*/ 296 h 2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6" h="296">
                  <a:moveTo>
                    <a:pt x="0" y="28"/>
                  </a:moveTo>
                  <a:lnTo>
                    <a:pt x="91" y="91"/>
                  </a:lnTo>
                  <a:lnTo>
                    <a:pt x="95" y="117"/>
                  </a:lnTo>
                  <a:lnTo>
                    <a:pt x="133" y="112"/>
                  </a:lnTo>
                  <a:lnTo>
                    <a:pt x="186" y="81"/>
                  </a:lnTo>
                  <a:lnTo>
                    <a:pt x="122" y="150"/>
                  </a:lnTo>
                  <a:lnTo>
                    <a:pt x="207" y="106"/>
                  </a:lnTo>
                  <a:lnTo>
                    <a:pt x="339" y="134"/>
                  </a:lnTo>
                  <a:lnTo>
                    <a:pt x="346" y="220"/>
                  </a:lnTo>
                  <a:lnTo>
                    <a:pt x="386" y="184"/>
                  </a:lnTo>
                  <a:lnTo>
                    <a:pt x="418" y="190"/>
                  </a:lnTo>
                  <a:lnTo>
                    <a:pt x="496" y="296"/>
                  </a:lnTo>
                  <a:lnTo>
                    <a:pt x="426" y="163"/>
                  </a:lnTo>
                  <a:lnTo>
                    <a:pt x="401" y="112"/>
                  </a:lnTo>
                  <a:lnTo>
                    <a:pt x="255" y="81"/>
                  </a:lnTo>
                  <a:lnTo>
                    <a:pt x="219" y="0"/>
                  </a:lnTo>
                  <a:lnTo>
                    <a:pt x="0" y="28"/>
                  </a:lnTo>
                  <a:close/>
                </a:path>
              </a:pathLst>
            </a:custGeom>
            <a:solidFill>
              <a:srgbClr val="E08477"/>
            </a:solidFill>
            <a:ln w="9525">
              <a:noFill/>
              <a:round/>
              <a:headEnd/>
              <a:tailEnd/>
            </a:ln>
          </p:spPr>
          <p:txBody>
            <a:bodyPr/>
            <a:lstStyle/>
            <a:p>
              <a:endParaRPr lang="id-ID"/>
            </a:p>
          </p:txBody>
        </p:sp>
        <p:sp>
          <p:nvSpPr>
            <p:cNvPr id="70721" name="Freeform 64"/>
            <p:cNvSpPr>
              <a:spLocks/>
            </p:cNvSpPr>
            <p:nvPr/>
          </p:nvSpPr>
          <p:spPr bwMode="auto">
            <a:xfrm>
              <a:off x="683" y="4013"/>
              <a:ext cx="60" cy="97"/>
            </a:xfrm>
            <a:custGeom>
              <a:avLst/>
              <a:gdLst>
                <a:gd name="T0" fmla="*/ 0 w 120"/>
                <a:gd name="T1" fmla="*/ 0 h 194"/>
                <a:gd name="T2" fmla="*/ 13 w 120"/>
                <a:gd name="T3" fmla="*/ 78 h 194"/>
                <a:gd name="T4" fmla="*/ 74 w 120"/>
                <a:gd name="T5" fmla="*/ 152 h 194"/>
                <a:gd name="T6" fmla="*/ 120 w 120"/>
                <a:gd name="T7" fmla="*/ 194 h 194"/>
                <a:gd name="T8" fmla="*/ 82 w 120"/>
                <a:gd name="T9" fmla="*/ 133 h 194"/>
                <a:gd name="T10" fmla="*/ 0 w 120"/>
                <a:gd name="T11" fmla="*/ 0 h 194"/>
                <a:gd name="T12" fmla="*/ 0 w 120"/>
                <a:gd name="T13" fmla="*/ 0 h 194"/>
                <a:gd name="T14" fmla="*/ 0 60000 65536"/>
                <a:gd name="T15" fmla="*/ 0 60000 65536"/>
                <a:gd name="T16" fmla="*/ 0 60000 65536"/>
                <a:gd name="T17" fmla="*/ 0 60000 65536"/>
                <a:gd name="T18" fmla="*/ 0 60000 65536"/>
                <a:gd name="T19" fmla="*/ 0 60000 65536"/>
                <a:gd name="T20" fmla="*/ 0 60000 65536"/>
                <a:gd name="T21" fmla="*/ 0 w 120"/>
                <a:gd name="T22" fmla="*/ 0 h 194"/>
                <a:gd name="T23" fmla="*/ 120 w 120"/>
                <a:gd name="T24" fmla="*/ 194 h 1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 h="194">
                  <a:moveTo>
                    <a:pt x="0" y="0"/>
                  </a:moveTo>
                  <a:lnTo>
                    <a:pt x="13" y="78"/>
                  </a:lnTo>
                  <a:lnTo>
                    <a:pt x="74" y="152"/>
                  </a:lnTo>
                  <a:lnTo>
                    <a:pt x="120" y="194"/>
                  </a:lnTo>
                  <a:lnTo>
                    <a:pt x="82" y="133"/>
                  </a:lnTo>
                  <a:lnTo>
                    <a:pt x="0" y="0"/>
                  </a:lnTo>
                  <a:close/>
                </a:path>
              </a:pathLst>
            </a:custGeom>
            <a:solidFill>
              <a:srgbClr val="E08477"/>
            </a:solidFill>
            <a:ln w="9525">
              <a:noFill/>
              <a:round/>
              <a:headEnd/>
              <a:tailEnd/>
            </a:ln>
          </p:spPr>
          <p:txBody>
            <a:bodyPr/>
            <a:lstStyle/>
            <a:p>
              <a:endParaRPr lang="id-ID"/>
            </a:p>
          </p:txBody>
        </p:sp>
        <p:sp>
          <p:nvSpPr>
            <p:cNvPr id="70722" name="Freeform 65"/>
            <p:cNvSpPr>
              <a:spLocks/>
            </p:cNvSpPr>
            <p:nvPr/>
          </p:nvSpPr>
          <p:spPr bwMode="auto">
            <a:xfrm>
              <a:off x="587" y="4116"/>
              <a:ext cx="181" cy="73"/>
            </a:xfrm>
            <a:custGeom>
              <a:avLst/>
              <a:gdLst>
                <a:gd name="T0" fmla="*/ 203 w 363"/>
                <a:gd name="T1" fmla="*/ 0 h 147"/>
                <a:gd name="T2" fmla="*/ 239 w 363"/>
                <a:gd name="T3" fmla="*/ 48 h 147"/>
                <a:gd name="T4" fmla="*/ 222 w 363"/>
                <a:gd name="T5" fmla="*/ 82 h 147"/>
                <a:gd name="T6" fmla="*/ 179 w 363"/>
                <a:gd name="T7" fmla="*/ 82 h 147"/>
                <a:gd name="T8" fmla="*/ 141 w 363"/>
                <a:gd name="T9" fmla="*/ 118 h 147"/>
                <a:gd name="T10" fmla="*/ 0 w 363"/>
                <a:gd name="T11" fmla="*/ 52 h 147"/>
                <a:gd name="T12" fmla="*/ 129 w 363"/>
                <a:gd name="T13" fmla="*/ 145 h 147"/>
                <a:gd name="T14" fmla="*/ 315 w 363"/>
                <a:gd name="T15" fmla="*/ 147 h 147"/>
                <a:gd name="T16" fmla="*/ 363 w 363"/>
                <a:gd name="T17" fmla="*/ 137 h 147"/>
                <a:gd name="T18" fmla="*/ 353 w 363"/>
                <a:gd name="T19" fmla="*/ 92 h 147"/>
                <a:gd name="T20" fmla="*/ 329 w 363"/>
                <a:gd name="T21" fmla="*/ 63 h 147"/>
                <a:gd name="T22" fmla="*/ 247 w 363"/>
                <a:gd name="T23" fmla="*/ 19 h 147"/>
                <a:gd name="T24" fmla="*/ 203 w 363"/>
                <a:gd name="T25" fmla="*/ 0 h 147"/>
                <a:gd name="T26" fmla="*/ 203 w 363"/>
                <a:gd name="T27" fmla="*/ 0 h 14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3"/>
                <a:gd name="T43" fmla="*/ 0 h 147"/>
                <a:gd name="T44" fmla="*/ 363 w 363"/>
                <a:gd name="T45" fmla="*/ 147 h 14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3" h="147">
                  <a:moveTo>
                    <a:pt x="203" y="0"/>
                  </a:moveTo>
                  <a:lnTo>
                    <a:pt x="239" y="48"/>
                  </a:lnTo>
                  <a:lnTo>
                    <a:pt x="222" y="82"/>
                  </a:lnTo>
                  <a:lnTo>
                    <a:pt x="179" y="82"/>
                  </a:lnTo>
                  <a:lnTo>
                    <a:pt x="141" y="118"/>
                  </a:lnTo>
                  <a:lnTo>
                    <a:pt x="0" y="52"/>
                  </a:lnTo>
                  <a:lnTo>
                    <a:pt x="129" y="145"/>
                  </a:lnTo>
                  <a:lnTo>
                    <a:pt x="315" y="147"/>
                  </a:lnTo>
                  <a:lnTo>
                    <a:pt x="363" y="137"/>
                  </a:lnTo>
                  <a:lnTo>
                    <a:pt x="353" y="92"/>
                  </a:lnTo>
                  <a:lnTo>
                    <a:pt x="329" y="63"/>
                  </a:lnTo>
                  <a:lnTo>
                    <a:pt x="247" y="19"/>
                  </a:lnTo>
                  <a:lnTo>
                    <a:pt x="203" y="0"/>
                  </a:lnTo>
                  <a:close/>
                </a:path>
              </a:pathLst>
            </a:custGeom>
            <a:solidFill>
              <a:srgbClr val="E08477"/>
            </a:solidFill>
            <a:ln w="9525">
              <a:noFill/>
              <a:round/>
              <a:headEnd/>
              <a:tailEnd/>
            </a:ln>
          </p:spPr>
          <p:txBody>
            <a:bodyPr/>
            <a:lstStyle/>
            <a:p>
              <a:endParaRPr lang="id-ID"/>
            </a:p>
          </p:txBody>
        </p:sp>
        <p:sp>
          <p:nvSpPr>
            <p:cNvPr id="70723" name="Freeform 66"/>
            <p:cNvSpPr>
              <a:spLocks/>
            </p:cNvSpPr>
            <p:nvPr/>
          </p:nvSpPr>
          <p:spPr bwMode="auto">
            <a:xfrm>
              <a:off x="518" y="3934"/>
              <a:ext cx="140" cy="164"/>
            </a:xfrm>
            <a:custGeom>
              <a:avLst/>
              <a:gdLst>
                <a:gd name="T0" fmla="*/ 0 w 281"/>
                <a:gd name="T1" fmla="*/ 0 h 327"/>
                <a:gd name="T2" fmla="*/ 34 w 281"/>
                <a:gd name="T3" fmla="*/ 52 h 327"/>
                <a:gd name="T4" fmla="*/ 36 w 281"/>
                <a:gd name="T5" fmla="*/ 72 h 327"/>
                <a:gd name="T6" fmla="*/ 53 w 281"/>
                <a:gd name="T7" fmla="*/ 80 h 327"/>
                <a:gd name="T8" fmla="*/ 55 w 281"/>
                <a:gd name="T9" fmla="*/ 124 h 327"/>
                <a:gd name="T10" fmla="*/ 175 w 281"/>
                <a:gd name="T11" fmla="*/ 76 h 327"/>
                <a:gd name="T12" fmla="*/ 274 w 281"/>
                <a:gd name="T13" fmla="*/ 97 h 327"/>
                <a:gd name="T14" fmla="*/ 281 w 281"/>
                <a:gd name="T15" fmla="*/ 225 h 327"/>
                <a:gd name="T16" fmla="*/ 207 w 281"/>
                <a:gd name="T17" fmla="*/ 225 h 327"/>
                <a:gd name="T18" fmla="*/ 190 w 281"/>
                <a:gd name="T19" fmla="*/ 270 h 327"/>
                <a:gd name="T20" fmla="*/ 126 w 281"/>
                <a:gd name="T21" fmla="*/ 264 h 327"/>
                <a:gd name="T22" fmla="*/ 131 w 281"/>
                <a:gd name="T23" fmla="*/ 327 h 327"/>
                <a:gd name="T24" fmla="*/ 93 w 281"/>
                <a:gd name="T25" fmla="*/ 274 h 327"/>
                <a:gd name="T26" fmla="*/ 31 w 281"/>
                <a:gd name="T27" fmla="*/ 92 h 327"/>
                <a:gd name="T28" fmla="*/ 0 w 281"/>
                <a:gd name="T29" fmla="*/ 0 h 327"/>
                <a:gd name="T30" fmla="*/ 0 w 281"/>
                <a:gd name="T31" fmla="*/ 0 h 32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1"/>
                <a:gd name="T49" fmla="*/ 0 h 327"/>
                <a:gd name="T50" fmla="*/ 281 w 281"/>
                <a:gd name="T51" fmla="*/ 327 h 32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1" h="327">
                  <a:moveTo>
                    <a:pt x="0" y="0"/>
                  </a:moveTo>
                  <a:lnTo>
                    <a:pt x="34" y="52"/>
                  </a:lnTo>
                  <a:lnTo>
                    <a:pt x="36" y="72"/>
                  </a:lnTo>
                  <a:lnTo>
                    <a:pt x="53" y="80"/>
                  </a:lnTo>
                  <a:lnTo>
                    <a:pt x="55" y="124"/>
                  </a:lnTo>
                  <a:lnTo>
                    <a:pt x="175" y="76"/>
                  </a:lnTo>
                  <a:lnTo>
                    <a:pt x="274" y="97"/>
                  </a:lnTo>
                  <a:lnTo>
                    <a:pt x="281" y="225"/>
                  </a:lnTo>
                  <a:lnTo>
                    <a:pt x="207" y="225"/>
                  </a:lnTo>
                  <a:lnTo>
                    <a:pt x="190" y="270"/>
                  </a:lnTo>
                  <a:lnTo>
                    <a:pt x="126" y="264"/>
                  </a:lnTo>
                  <a:lnTo>
                    <a:pt x="131" y="327"/>
                  </a:lnTo>
                  <a:lnTo>
                    <a:pt x="93" y="274"/>
                  </a:lnTo>
                  <a:lnTo>
                    <a:pt x="31" y="92"/>
                  </a:lnTo>
                  <a:lnTo>
                    <a:pt x="0" y="0"/>
                  </a:lnTo>
                  <a:close/>
                </a:path>
              </a:pathLst>
            </a:custGeom>
            <a:solidFill>
              <a:srgbClr val="FFD6C9"/>
            </a:solidFill>
            <a:ln w="9525">
              <a:noFill/>
              <a:round/>
              <a:headEnd/>
              <a:tailEnd/>
            </a:ln>
          </p:spPr>
          <p:txBody>
            <a:bodyPr/>
            <a:lstStyle/>
            <a:p>
              <a:endParaRPr lang="id-ID"/>
            </a:p>
          </p:txBody>
        </p:sp>
        <p:sp>
          <p:nvSpPr>
            <p:cNvPr id="70724" name="Freeform 67"/>
            <p:cNvSpPr>
              <a:spLocks/>
            </p:cNvSpPr>
            <p:nvPr/>
          </p:nvSpPr>
          <p:spPr bwMode="auto">
            <a:xfrm>
              <a:off x="698" y="3996"/>
              <a:ext cx="46" cy="68"/>
            </a:xfrm>
            <a:custGeom>
              <a:avLst/>
              <a:gdLst>
                <a:gd name="T0" fmla="*/ 16 w 92"/>
                <a:gd name="T1" fmla="*/ 0 h 137"/>
                <a:gd name="T2" fmla="*/ 0 w 92"/>
                <a:gd name="T3" fmla="*/ 23 h 137"/>
                <a:gd name="T4" fmla="*/ 48 w 92"/>
                <a:gd name="T5" fmla="*/ 101 h 137"/>
                <a:gd name="T6" fmla="*/ 90 w 92"/>
                <a:gd name="T7" fmla="*/ 137 h 137"/>
                <a:gd name="T8" fmla="*/ 92 w 92"/>
                <a:gd name="T9" fmla="*/ 116 h 137"/>
                <a:gd name="T10" fmla="*/ 52 w 92"/>
                <a:gd name="T11" fmla="*/ 45 h 137"/>
                <a:gd name="T12" fmla="*/ 16 w 92"/>
                <a:gd name="T13" fmla="*/ 0 h 137"/>
                <a:gd name="T14" fmla="*/ 16 w 92"/>
                <a:gd name="T15" fmla="*/ 0 h 137"/>
                <a:gd name="T16" fmla="*/ 0 60000 65536"/>
                <a:gd name="T17" fmla="*/ 0 60000 65536"/>
                <a:gd name="T18" fmla="*/ 0 60000 65536"/>
                <a:gd name="T19" fmla="*/ 0 60000 65536"/>
                <a:gd name="T20" fmla="*/ 0 60000 65536"/>
                <a:gd name="T21" fmla="*/ 0 60000 65536"/>
                <a:gd name="T22" fmla="*/ 0 60000 65536"/>
                <a:gd name="T23" fmla="*/ 0 60000 65536"/>
                <a:gd name="T24" fmla="*/ 0 w 92"/>
                <a:gd name="T25" fmla="*/ 0 h 137"/>
                <a:gd name="T26" fmla="*/ 92 w 92"/>
                <a:gd name="T27" fmla="*/ 137 h 1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2" h="137">
                  <a:moveTo>
                    <a:pt x="16" y="0"/>
                  </a:moveTo>
                  <a:lnTo>
                    <a:pt x="0" y="23"/>
                  </a:lnTo>
                  <a:lnTo>
                    <a:pt x="48" y="101"/>
                  </a:lnTo>
                  <a:lnTo>
                    <a:pt x="90" y="137"/>
                  </a:lnTo>
                  <a:lnTo>
                    <a:pt x="92" y="116"/>
                  </a:lnTo>
                  <a:lnTo>
                    <a:pt x="52" y="45"/>
                  </a:lnTo>
                  <a:lnTo>
                    <a:pt x="16" y="0"/>
                  </a:lnTo>
                  <a:close/>
                </a:path>
              </a:pathLst>
            </a:custGeom>
            <a:solidFill>
              <a:srgbClr val="FFD6C9"/>
            </a:solidFill>
            <a:ln w="9525">
              <a:noFill/>
              <a:round/>
              <a:headEnd/>
              <a:tailEnd/>
            </a:ln>
          </p:spPr>
          <p:txBody>
            <a:bodyPr/>
            <a:lstStyle/>
            <a:p>
              <a:endParaRPr lang="id-ID"/>
            </a:p>
          </p:txBody>
        </p:sp>
        <p:sp>
          <p:nvSpPr>
            <p:cNvPr id="70725" name="Freeform 68"/>
            <p:cNvSpPr>
              <a:spLocks/>
            </p:cNvSpPr>
            <p:nvPr/>
          </p:nvSpPr>
          <p:spPr bwMode="auto">
            <a:xfrm>
              <a:off x="1326" y="4048"/>
              <a:ext cx="87" cy="58"/>
            </a:xfrm>
            <a:custGeom>
              <a:avLst/>
              <a:gdLst>
                <a:gd name="T0" fmla="*/ 8 w 173"/>
                <a:gd name="T1" fmla="*/ 116 h 116"/>
                <a:gd name="T2" fmla="*/ 65 w 173"/>
                <a:gd name="T3" fmla="*/ 94 h 116"/>
                <a:gd name="T4" fmla="*/ 146 w 173"/>
                <a:gd name="T5" fmla="*/ 55 h 116"/>
                <a:gd name="T6" fmla="*/ 173 w 173"/>
                <a:gd name="T7" fmla="*/ 19 h 116"/>
                <a:gd name="T8" fmla="*/ 144 w 173"/>
                <a:gd name="T9" fmla="*/ 0 h 116"/>
                <a:gd name="T10" fmla="*/ 108 w 173"/>
                <a:gd name="T11" fmla="*/ 12 h 116"/>
                <a:gd name="T12" fmla="*/ 4 w 173"/>
                <a:gd name="T13" fmla="*/ 88 h 116"/>
                <a:gd name="T14" fmla="*/ 0 w 173"/>
                <a:gd name="T15" fmla="*/ 105 h 116"/>
                <a:gd name="T16" fmla="*/ 8 w 173"/>
                <a:gd name="T17" fmla="*/ 116 h 116"/>
                <a:gd name="T18" fmla="*/ 8 w 173"/>
                <a:gd name="T19" fmla="*/ 116 h 1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3"/>
                <a:gd name="T31" fmla="*/ 0 h 116"/>
                <a:gd name="T32" fmla="*/ 173 w 173"/>
                <a:gd name="T33" fmla="*/ 116 h 1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3" h="116">
                  <a:moveTo>
                    <a:pt x="8" y="116"/>
                  </a:moveTo>
                  <a:lnTo>
                    <a:pt x="65" y="94"/>
                  </a:lnTo>
                  <a:lnTo>
                    <a:pt x="146" y="55"/>
                  </a:lnTo>
                  <a:lnTo>
                    <a:pt x="173" y="19"/>
                  </a:lnTo>
                  <a:lnTo>
                    <a:pt x="144" y="0"/>
                  </a:lnTo>
                  <a:lnTo>
                    <a:pt x="108" y="12"/>
                  </a:lnTo>
                  <a:lnTo>
                    <a:pt x="4" y="88"/>
                  </a:lnTo>
                  <a:lnTo>
                    <a:pt x="0" y="105"/>
                  </a:lnTo>
                  <a:lnTo>
                    <a:pt x="8" y="116"/>
                  </a:lnTo>
                  <a:close/>
                </a:path>
              </a:pathLst>
            </a:custGeom>
            <a:solidFill>
              <a:srgbClr val="FFD6C9"/>
            </a:solidFill>
            <a:ln w="9525">
              <a:noFill/>
              <a:round/>
              <a:headEnd/>
              <a:tailEnd/>
            </a:ln>
          </p:spPr>
          <p:txBody>
            <a:bodyPr/>
            <a:lstStyle/>
            <a:p>
              <a:endParaRPr lang="id-ID"/>
            </a:p>
          </p:txBody>
        </p:sp>
        <p:sp>
          <p:nvSpPr>
            <p:cNvPr id="70726" name="Freeform 69"/>
            <p:cNvSpPr>
              <a:spLocks/>
            </p:cNvSpPr>
            <p:nvPr/>
          </p:nvSpPr>
          <p:spPr bwMode="auto">
            <a:xfrm>
              <a:off x="1312" y="4125"/>
              <a:ext cx="111" cy="81"/>
            </a:xfrm>
            <a:custGeom>
              <a:avLst/>
              <a:gdLst>
                <a:gd name="T0" fmla="*/ 0 w 223"/>
                <a:gd name="T1" fmla="*/ 139 h 162"/>
                <a:gd name="T2" fmla="*/ 57 w 223"/>
                <a:gd name="T3" fmla="*/ 88 h 162"/>
                <a:gd name="T4" fmla="*/ 196 w 223"/>
                <a:gd name="T5" fmla="*/ 0 h 162"/>
                <a:gd name="T6" fmla="*/ 223 w 223"/>
                <a:gd name="T7" fmla="*/ 27 h 162"/>
                <a:gd name="T8" fmla="*/ 162 w 223"/>
                <a:gd name="T9" fmla="*/ 86 h 162"/>
                <a:gd name="T10" fmla="*/ 71 w 223"/>
                <a:gd name="T11" fmla="*/ 145 h 162"/>
                <a:gd name="T12" fmla="*/ 10 w 223"/>
                <a:gd name="T13" fmla="*/ 162 h 162"/>
                <a:gd name="T14" fmla="*/ 0 w 223"/>
                <a:gd name="T15" fmla="*/ 139 h 162"/>
                <a:gd name="T16" fmla="*/ 0 w 223"/>
                <a:gd name="T17" fmla="*/ 139 h 1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
                <a:gd name="T28" fmla="*/ 0 h 162"/>
                <a:gd name="T29" fmla="*/ 223 w 223"/>
                <a:gd name="T30" fmla="*/ 162 h 1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 h="162">
                  <a:moveTo>
                    <a:pt x="0" y="139"/>
                  </a:moveTo>
                  <a:lnTo>
                    <a:pt x="57" y="88"/>
                  </a:lnTo>
                  <a:lnTo>
                    <a:pt x="196" y="0"/>
                  </a:lnTo>
                  <a:lnTo>
                    <a:pt x="223" y="27"/>
                  </a:lnTo>
                  <a:lnTo>
                    <a:pt x="162" y="86"/>
                  </a:lnTo>
                  <a:lnTo>
                    <a:pt x="71" y="145"/>
                  </a:lnTo>
                  <a:lnTo>
                    <a:pt x="10" y="162"/>
                  </a:lnTo>
                  <a:lnTo>
                    <a:pt x="0" y="139"/>
                  </a:lnTo>
                  <a:close/>
                </a:path>
              </a:pathLst>
            </a:custGeom>
            <a:solidFill>
              <a:srgbClr val="FFD6C9"/>
            </a:solidFill>
            <a:ln w="9525">
              <a:noFill/>
              <a:round/>
              <a:headEnd/>
              <a:tailEnd/>
            </a:ln>
          </p:spPr>
          <p:txBody>
            <a:bodyPr/>
            <a:lstStyle/>
            <a:p>
              <a:endParaRPr lang="id-ID"/>
            </a:p>
          </p:txBody>
        </p:sp>
        <p:sp>
          <p:nvSpPr>
            <p:cNvPr id="70727" name="Freeform 70"/>
            <p:cNvSpPr>
              <a:spLocks/>
            </p:cNvSpPr>
            <p:nvPr/>
          </p:nvSpPr>
          <p:spPr bwMode="auto">
            <a:xfrm>
              <a:off x="1362" y="4152"/>
              <a:ext cx="118" cy="67"/>
            </a:xfrm>
            <a:custGeom>
              <a:avLst/>
              <a:gdLst>
                <a:gd name="T0" fmla="*/ 0 w 238"/>
                <a:gd name="T1" fmla="*/ 117 h 135"/>
                <a:gd name="T2" fmla="*/ 6 w 238"/>
                <a:gd name="T3" fmla="*/ 135 h 135"/>
                <a:gd name="T4" fmla="*/ 36 w 238"/>
                <a:gd name="T5" fmla="*/ 135 h 135"/>
                <a:gd name="T6" fmla="*/ 109 w 238"/>
                <a:gd name="T7" fmla="*/ 116 h 135"/>
                <a:gd name="T8" fmla="*/ 228 w 238"/>
                <a:gd name="T9" fmla="*/ 45 h 135"/>
                <a:gd name="T10" fmla="*/ 238 w 238"/>
                <a:gd name="T11" fmla="*/ 0 h 135"/>
                <a:gd name="T12" fmla="*/ 200 w 238"/>
                <a:gd name="T13" fmla="*/ 5 h 135"/>
                <a:gd name="T14" fmla="*/ 133 w 238"/>
                <a:gd name="T15" fmla="*/ 49 h 135"/>
                <a:gd name="T16" fmla="*/ 33 w 238"/>
                <a:gd name="T17" fmla="*/ 95 h 135"/>
                <a:gd name="T18" fmla="*/ 0 w 238"/>
                <a:gd name="T19" fmla="*/ 117 h 135"/>
                <a:gd name="T20" fmla="*/ 0 w 238"/>
                <a:gd name="T21" fmla="*/ 117 h 1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8"/>
                <a:gd name="T34" fmla="*/ 0 h 135"/>
                <a:gd name="T35" fmla="*/ 238 w 238"/>
                <a:gd name="T36" fmla="*/ 135 h 1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8" h="135">
                  <a:moveTo>
                    <a:pt x="0" y="117"/>
                  </a:moveTo>
                  <a:lnTo>
                    <a:pt x="6" y="135"/>
                  </a:lnTo>
                  <a:lnTo>
                    <a:pt x="36" y="135"/>
                  </a:lnTo>
                  <a:lnTo>
                    <a:pt x="109" y="116"/>
                  </a:lnTo>
                  <a:lnTo>
                    <a:pt x="228" y="45"/>
                  </a:lnTo>
                  <a:lnTo>
                    <a:pt x="238" y="0"/>
                  </a:lnTo>
                  <a:lnTo>
                    <a:pt x="200" y="5"/>
                  </a:lnTo>
                  <a:lnTo>
                    <a:pt x="133" y="49"/>
                  </a:lnTo>
                  <a:lnTo>
                    <a:pt x="33" y="95"/>
                  </a:lnTo>
                  <a:lnTo>
                    <a:pt x="0" y="117"/>
                  </a:lnTo>
                  <a:close/>
                </a:path>
              </a:pathLst>
            </a:custGeom>
            <a:solidFill>
              <a:srgbClr val="FFD6C9"/>
            </a:solidFill>
            <a:ln w="9525">
              <a:noFill/>
              <a:round/>
              <a:headEnd/>
              <a:tailEnd/>
            </a:ln>
          </p:spPr>
          <p:txBody>
            <a:bodyPr/>
            <a:lstStyle/>
            <a:p>
              <a:endParaRPr lang="id-ID"/>
            </a:p>
          </p:txBody>
        </p:sp>
        <p:sp>
          <p:nvSpPr>
            <p:cNvPr id="70728" name="Freeform 71"/>
            <p:cNvSpPr>
              <a:spLocks/>
            </p:cNvSpPr>
            <p:nvPr/>
          </p:nvSpPr>
          <p:spPr bwMode="auto">
            <a:xfrm>
              <a:off x="1441" y="4212"/>
              <a:ext cx="70" cy="43"/>
            </a:xfrm>
            <a:custGeom>
              <a:avLst/>
              <a:gdLst>
                <a:gd name="T0" fmla="*/ 0 w 141"/>
                <a:gd name="T1" fmla="*/ 73 h 88"/>
                <a:gd name="T2" fmla="*/ 11 w 141"/>
                <a:gd name="T3" fmla="*/ 88 h 88"/>
                <a:gd name="T4" fmla="*/ 49 w 141"/>
                <a:gd name="T5" fmla="*/ 76 h 88"/>
                <a:gd name="T6" fmla="*/ 108 w 141"/>
                <a:gd name="T7" fmla="*/ 50 h 88"/>
                <a:gd name="T8" fmla="*/ 141 w 141"/>
                <a:gd name="T9" fmla="*/ 17 h 88"/>
                <a:gd name="T10" fmla="*/ 122 w 141"/>
                <a:gd name="T11" fmla="*/ 0 h 88"/>
                <a:gd name="T12" fmla="*/ 19 w 141"/>
                <a:gd name="T13" fmla="*/ 48 h 88"/>
                <a:gd name="T14" fmla="*/ 0 w 141"/>
                <a:gd name="T15" fmla="*/ 73 h 88"/>
                <a:gd name="T16" fmla="*/ 0 w 141"/>
                <a:gd name="T17" fmla="*/ 73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
                <a:gd name="T28" fmla="*/ 0 h 88"/>
                <a:gd name="T29" fmla="*/ 141 w 141"/>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 h="88">
                  <a:moveTo>
                    <a:pt x="0" y="73"/>
                  </a:moveTo>
                  <a:lnTo>
                    <a:pt x="11" y="88"/>
                  </a:lnTo>
                  <a:lnTo>
                    <a:pt x="49" y="76"/>
                  </a:lnTo>
                  <a:lnTo>
                    <a:pt x="108" y="50"/>
                  </a:lnTo>
                  <a:lnTo>
                    <a:pt x="141" y="17"/>
                  </a:lnTo>
                  <a:lnTo>
                    <a:pt x="122" y="0"/>
                  </a:lnTo>
                  <a:lnTo>
                    <a:pt x="19" y="48"/>
                  </a:lnTo>
                  <a:lnTo>
                    <a:pt x="0" y="73"/>
                  </a:lnTo>
                  <a:close/>
                </a:path>
              </a:pathLst>
            </a:custGeom>
            <a:solidFill>
              <a:srgbClr val="FFD6C9"/>
            </a:solidFill>
            <a:ln w="9525">
              <a:noFill/>
              <a:round/>
              <a:headEnd/>
              <a:tailEnd/>
            </a:ln>
          </p:spPr>
          <p:txBody>
            <a:bodyPr/>
            <a:lstStyle/>
            <a:p>
              <a:endParaRPr lang="id-ID"/>
            </a:p>
          </p:txBody>
        </p:sp>
        <p:sp>
          <p:nvSpPr>
            <p:cNvPr id="70729" name="Freeform 72"/>
            <p:cNvSpPr>
              <a:spLocks/>
            </p:cNvSpPr>
            <p:nvPr/>
          </p:nvSpPr>
          <p:spPr bwMode="auto">
            <a:xfrm>
              <a:off x="818" y="2173"/>
              <a:ext cx="268" cy="250"/>
            </a:xfrm>
            <a:custGeom>
              <a:avLst/>
              <a:gdLst>
                <a:gd name="T0" fmla="*/ 466 w 536"/>
                <a:gd name="T1" fmla="*/ 6 h 500"/>
                <a:gd name="T2" fmla="*/ 523 w 536"/>
                <a:gd name="T3" fmla="*/ 80 h 500"/>
                <a:gd name="T4" fmla="*/ 536 w 536"/>
                <a:gd name="T5" fmla="*/ 202 h 500"/>
                <a:gd name="T6" fmla="*/ 500 w 536"/>
                <a:gd name="T7" fmla="*/ 262 h 500"/>
                <a:gd name="T8" fmla="*/ 506 w 536"/>
                <a:gd name="T9" fmla="*/ 183 h 500"/>
                <a:gd name="T10" fmla="*/ 433 w 536"/>
                <a:gd name="T11" fmla="*/ 306 h 500"/>
                <a:gd name="T12" fmla="*/ 270 w 536"/>
                <a:gd name="T13" fmla="*/ 373 h 500"/>
                <a:gd name="T14" fmla="*/ 405 w 536"/>
                <a:gd name="T15" fmla="*/ 289 h 500"/>
                <a:gd name="T16" fmla="*/ 207 w 536"/>
                <a:gd name="T17" fmla="*/ 369 h 500"/>
                <a:gd name="T18" fmla="*/ 9 w 536"/>
                <a:gd name="T19" fmla="*/ 500 h 500"/>
                <a:gd name="T20" fmla="*/ 0 w 536"/>
                <a:gd name="T21" fmla="*/ 247 h 500"/>
                <a:gd name="T22" fmla="*/ 42 w 536"/>
                <a:gd name="T23" fmla="*/ 122 h 500"/>
                <a:gd name="T24" fmla="*/ 148 w 536"/>
                <a:gd name="T25" fmla="*/ 49 h 500"/>
                <a:gd name="T26" fmla="*/ 308 w 536"/>
                <a:gd name="T27" fmla="*/ 0 h 500"/>
                <a:gd name="T28" fmla="*/ 466 w 536"/>
                <a:gd name="T29" fmla="*/ 6 h 500"/>
                <a:gd name="T30" fmla="*/ 466 w 536"/>
                <a:gd name="T31" fmla="*/ 6 h 5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6"/>
                <a:gd name="T49" fmla="*/ 0 h 500"/>
                <a:gd name="T50" fmla="*/ 536 w 536"/>
                <a:gd name="T51" fmla="*/ 500 h 5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6" h="500">
                  <a:moveTo>
                    <a:pt x="466" y="6"/>
                  </a:moveTo>
                  <a:lnTo>
                    <a:pt x="523" y="80"/>
                  </a:lnTo>
                  <a:lnTo>
                    <a:pt x="536" y="202"/>
                  </a:lnTo>
                  <a:lnTo>
                    <a:pt x="500" y="262"/>
                  </a:lnTo>
                  <a:lnTo>
                    <a:pt x="506" y="183"/>
                  </a:lnTo>
                  <a:lnTo>
                    <a:pt x="433" y="306"/>
                  </a:lnTo>
                  <a:lnTo>
                    <a:pt x="270" y="373"/>
                  </a:lnTo>
                  <a:lnTo>
                    <a:pt x="405" y="289"/>
                  </a:lnTo>
                  <a:lnTo>
                    <a:pt x="207" y="369"/>
                  </a:lnTo>
                  <a:lnTo>
                    <a:pt x="9" y="500"/>
                  </a:lnTo>
                  <a:lnTo>
                    <a:pt x="0" y="247"/>
                  </a:lnTo>
                  <a:lnTo>
                    <a:pt x="42" y="122"/>
                  </a:lnTo>
                  <a:lnTo>
                    <a:pt x="148" y="49"/>
                  </a:lnTo>
                  <a:lnTo>
                    <a:pt x="308" y="0"/>
                  </a:lnTo>
                  <a:lnTo>
                    <a:pt x="466" y="6"/>
                  </a:lnTo>
                  <a:close/>
                </a:path>
              </a:pathLst>
            </a:custGeom>
            <a:solidFill>
              <a:srgbClr val="FFCC7F"/>
            </a:solidFill>
            <a:ln w="9525">
              <a:noFill/>
              <a:round/>
              <a:headEnd/>
              <a:tailEnd/>
            </a:ln>
          </p:spPr>
          <p:txBody>
            <a:bodyPr/>
            <a:lstStyle/>
            <a:p>
              <a:endParaRPr lang="id-ID"/>
            </a:p>
          </p:txBody>
        </p:sp>
        <p:sp>
          <p:nvSpPr>
            <p:cNvPr id="70730" name="Freeform 73"/>
            <p:cNvSpPr>
              <a:spLocks/>
            </p:cNvSpPr>
            <p:nvPr/>
          </p:nvSpPr>
          <p:spPr bwMode="auto">
            <a:xfrm>
              <a:off x="797" y="2376"/>
              <a:ext cx="386" cy="100"/>
            </a:xfrm>
            <a:custGeom>
              <a:avLst/>
              <a:gdLst>
                <a:gd name="T0" fmla="*/ 42 w 772"/>
                <a:gd name="T1" fmla="*/ 120 h 199"/>
                <a:gd name="T2" fmla="*/ 0 w 772"/>
                <a:gd name="T3" fmla="*/ 177 h 199"/>
                <a:gd name="T4" fmla="*/ 0 w 772"/>
                <a:gd name="T5" fmla="*/ 197 h 199"/>
                <a:gd name="T6" fmla="*/ 82 w 772"/>
                <a:gd name="T7" fmla="*/ 199 h 199"/>
                <a:gd name="T8" fmla="*/ 306 w 772"/>
                <a:gd name="T9" fmla="*/ 116 h 199"/>
                <a:gd name="T10" fmla="*/ 565 w 772"/>
                <a:gd name="T11" fmla="*/ 61 h 199"/>
                <a:gd name="T12" fmla="*/ 772 w 772"/>
                <a:gd name="T13" fmla="*/ 44 h 199"/>
                <a:gd name="T14" fmla="*/ 508 w 772"/>
                <a:gd name="T15" fmla="*/ 0 h 199"/>
                <a:gd name="T16" fmla="*/ 323 w 772"/>
                <a:gd name="T17" fmla="*/ 15 h 199"/>
                <a:gd name="T18" fmla="*/ 42 w 772"/>
                <a:gd name="T19" fmla="*/ 120 h 199"/>
                <a:gd name="T20" fmla="*/ 42 w 772"/>
                <a:gd name="T21" fmla="*/ 120 h 1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72"/>
                <a:gd name="T34" fmla="*/ 0 h 199"/>
                <a:gd name="T35" fmla="*/ 772 w 772"/>
                <a:gd name="T36" fmla="*/ 199 h 1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72" h="199">
                  <a:moveTo>
                    <a:pt x="42" y="120"/>
                  </a:moveTo>
                  <a:lnTo>
                    <a:pt x="0" y="177"/>
                  </a:lnTo>
                  <a:lnTo>
                    <a:pt x="0" y="197"/>
                  </a:lnTo>
                  <a:lnTo>
                    <a:pt x="82" y="199"/>
                  </a:lnTo>
                  <a:lnTo>
                    <a:pt x="306" y="116"/>
                  </a:lnTo>
                  <a:lnTo>
                    <a:pt x="565" y="61"/>
                  </a:lnTo>
                  <a:lnTo>
                    <a:pt x="772" y="44"/>
                  </a:lnTo>
                  <a:lnTo>
                    <a:pt x="508" y="0"/>
                  </a:lnTo>
                  <a:lnTo>
                    <a:pt x="323" y="15"/>
                  </a:lnTo>
                  <a:lnTo>
                    <a:pt x="42" y="120"/>
                  </a:lnTo>
                  <a:close/>
                </a:path>
              </a:pathLst>
            </a:custGeom>
            <a:solidFill>
              <a:srgbClr val="FFCC7F"/>
            </a:solidFill>
            <a:ln w="9525">
              <a:noFill/>
              <a:round/>
              <a:headEnd/>
              <a:tailEnd/>
            </a:ln>
          </p:spPr>
          <p:txBody>
            <a:bodyPr/>
            <a:lstStyle/>
            <a:p>
              <a:endParaRPr lang="id-ID"/>
            </a:p>
          </p:txBody>
        </p:sp>
        <p:sp>
          <p:nvSpPr>
            <p:cNvPr id="70731" name="Freeform 74"/>
            <p:cNvSpPr>
              <a:spLocks/>
            </p:cNvSpPr>
            <p:nvPr/>
          </p:nvSpPr>
          <p:spPr bwMode="auto">
            <a:xfrm>
              <a:off x="827" y="2182"/>
              <a:ext cx="165" cy="225"/>
            </a:xfrm>
            <a:custGeom>
              <a:avLst/>
              <a:gdLst>
                <a:gd name="T0" fmla="*/ 329 w 329"/>
                <a:gd name="T1" fmla="*/ 0 h 451"/>
                <a:gd name="T2" fmla="*/ 171 w 329"/>
                <a:gd name="T3" fmla="*/ 99 h 451"/>
                <a:gd name="T4" fmla="*/ 30 w 329"/>
                <a:gd name="T5" fmla="*/ 371 h 451"/>
                <a:gd name="T6" fmla="*/ 120 w 329"/>
                <a:gd name="T7" fmla="*/ 371 h 451"/>
                <a:gd name="T8" fmla="*/ 7 w 329"/>
                <a:gd name="T9" fmla="*/ 451 h 451"/>
                <a:gd name="T10" fmla="*/ 0 w 329"/>
                <a:gd name="T11" fmla="*/ 243 h 451"/>
                <a:gd name="T12" fmla="*/ 61 w 329"/>
                <a:gd name="T13" fmla="*/ 103 h 451"/>
                <a:gd name="T14" fmla="*/ 131 w 329"/>
                <a:gd name="T15" fmla="*/ 48 h 451"/>
                <a:gd name="T16" fmla="*/ 260 w 329"/>
                <a:gd name="T17" fmla="*/ 8 h 451"/>
                <a:gd name="T18" fmla="*/ 329 w 329"/>
                <a:gd name="T19" fmla="*/ 0 h 451"/>
                <a:gd name="T20" fmla="*/ 329 w 329"/>
                <a:gd name="T21" fmla="*/ 0 h 4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9"/>
                <a:gd name="T34" fmla="*/ 0 h 451"/>
                <a:gd name="T35" fmla="*/ 329 w 329"/>
                <a:gd name="T36" fmla="*/ 451 h 4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9" h="451">
                  <a:moveTo>
                    <a:pt x="329" y="0"/>
                  </a:moveTo>
                  <a:lnTo>
                    <a:pt x="171" y="99"/>
                  </a:lnTo>
                  <a:lnTo>
                    <a:pt x="30" y="371"/>
                  </a:lnTo>
                  <a:lnTo>
                    <a:pt x="120" y="371"/>
                  </a:lnTo>
                  <a:lnTo>
                    <a:pt x="7" y="451"/>
                  </a:lnTo>
                  <a:lnTo>
                    <a:pt x="0" y="243"/>
                  </a:lnTo>
                  <a:lnTo>
                    <a:pt x="61" y="103"/>
                  </a:lnTo>
                  <a:lnTo>
                    <a:pt x="131" y="48"/>
                  </a:lnTo>
                  <a:lnTo>
                    <a:pt x="260" y="8"/>
                  </a:lnTo>
                  <a:lnTo>
                    <a:pt x="329" y="0"/>
                  </a:lnTo>
                  <a:close/>
                </a:path>
              </a:pathLst>
            </a:custGeom>
            <a:solidFill>
              <a:srgbClr val="FFF2CC"/>
            </a:solidFill>
            <a:ln w="9525">
              <a:noFill/>
              <a:round/>
              <a:headEnd/>
              <a:tailEnd/>
            </a:ln>
          </p:spPr>
          <p:txBody>
            <a:bodyPr/>
            <a:lstStyle/>
            <a:p>
              <a:endParaRPr lang="id-ID"/>
            </a:p>
          </p:txBody>
        </p:sp>
        <p:sp>
          <p:nvSpPr>
            <p:cNvPr id="70732" name="Freeform 75"/>
            <p:cNvSpPr>
              <a:spLocks/>
            </p:cNvSpPr>
            <p:nvPr/>
          </p:nvSpPr>
          <p:spPr bwMode="auto">
            <a:xfrm>
              <a:off x="813" y="2384"/>
              <a:ext cx="224" cy="76"/>
            </a:xfrm>
            <a:custGeom>
              <a:avLst/>
              <a:gdLst>
                <a:gd name="T0" fmla="*/ 16 w 449"/>
                <a:gd name="T1" fmla="*/ 122 h 152"/>
                <a:gd name="T2" fmla="*/ 0 w 449"/>
                <a:gd name="T3" fmla="*/ 152 h 152"/>
                <a:gd name="T4" fmla="*/ 69 w 449"/>
                <a:gd name="T5" fmla="*/ 152 h 152"/>
                <a:gd name="T6" fmla="*/ 270 w 449"/>
                <a:gd name="T7" fmla="*/ 59 h 152"/>
                <a:gd name="T8" fmla="*/ 449 w 449"/>
                <a:gd name="T9" fmla="*/ 0 h 152"/>
                <a:gd name="T10" fmla="*/ 301 w 449"/>
                <a:gd name="T11" fmla="*/ 23 h 152"/>
                <a:gd name="T12" fmla="*/ 84 w 449"/>
                <a:gd name="T13" fmla="*/ 95 h 152"/>
                <a:gd name="T14" fmla="*/ 16 w 449"/>
                <a:gd name="T15" fmla="*/ 122 h 152"/>
                <a:gd name="T16" fmla="*/ 16 w 449"/>
                <a:gd name="T17" fmla="*/ 122 h 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9"/>
                <a:gd name="T28" fmla="*/ 0 h 152"/>
                <a:gd name="T29" fmla="*/ 449 w 449"/>
                <a:gd name="T30" fmla="*/ 152 h 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9" h="152">
                  <a:moveTo>
                    <a:pt x="16" y="122"/>
                  </a:moveTo>
                  <a:lnTo>
                    <a:pt x="0" y="152"/>
                  </a:lnTo>
                  <a:lnTo>
                    <a:pt x="69" y="152"/>
                  </a:lnTo>
                  <a:lnTo>
                    <a:pt x="270" y="59"/>
                  </a:lnTo>
                  <a:lnTo>
                    <a:pt x="449" y="0"/>
                  </a:lnTo>
                  <a:lnTo>
                    <a:pt x="301" y="23"/>
                  </a:lnTo>
                  <a:lnTo>
                    <a:pt x="84" y="95"/>
                  </a:lnTo>
                  <a:lnTo>
                    <a:pt x="16" y="122"/>
                  </a:lnTo>
                  <a:close/>
                </a:path>
              </a:pathLst>
            </a:custGeom>
            <a:solidFill>
              <a:srgbClr val="FFF2CC"/>
            </a:solidFill>
            <a:ln w="9525">
              <a:noFill/>
              <a:round/>
              <a:headEnd/>
              <a:tailEnd/>
            </a:ln>
          </p:spPr>
          <p:txBody>
            <a:bodyPr/>
            <a:lstStyle/>
            <a:p>
              <a:endParaRPr lang="id-ID"/>
            </a:p>
          </p:txBody>
        </p:sp>
        <p:sp>
          <p:nvSpPr>
            <p:cNvPr id="70733" name="Freeform 76"/>
            <p:cNvSpPr>
              <a:spLocks/>
            </p:cNvSpPr>
            <p:nvPr/>
          </p:nvSpPr>
          <p:spPr bwMode="auto">
            <a:xfrm>
              <a:off x="986" y="3036"/>
              <a:ext cx="71" cy="124"/>
            </a:xfrm>
            <a:custGeom>
              <a:avLst/>
              <a:gdLst>
                <a:gd name="T0" fmla="*/ 0 w 143"/>
                <a:gd name="T1" fmla="*/ 0 h 247"/>
                <a:gd name="T2" fmla="*/ 74 w 143"/>
                <a:gd name="T3" fmla="*/ 51 h 247"/>
                <a:gd name="T4" fmla="*/ 143 w 143"/>
                <a:gd name="T5" fmla="*/ 201 h 247"/>
                <a:gd name="T6" fmla="*/ 101 w 143"/>
                <a:gd name="T7" fmla="*/ 247 h 247"/>
                <a:gd name="T8" fmla="*/ 48 w 143"/>
                <a:gd name="T9" fmla="*/ 137 h 247"/>
                <a:gd name="T10" fmla="*/ 0 w 143"/>
                <a:gd name="T11" fmla="*/ 0 h 247"/>
                <a:gd name="T12" fmla="*/ 0 w 143"/>
                <a:gd name="T13" fmla="*/ 0 h 247"/>
                <a:gd name="T14" fmla="*/ 0 60000 65536"/>
                <a:gd name="T15" fmla="*/ 0 60000 65536"/>
                <a:gd name="T16" fmla="*/ 0 60000 65536"/>
                <a:gd name="T17" fmla="*/ 0 60000 65536"/>
                <a:gd name="T18" fmla="*/ 0 60000 65536"/>
                <a:gd name="T19" fmla="*/ 0 60000 65536"/>
                <a:gd name="T20" fmla="*/ 0 60000 65536"/>
                <a:gd name="T21" fmla="*/ 0 w 143"/>
                <a:gd name="T22" fmla="*/ 0 h 247"/>
                <a:gd name="T23" fmla="*/ 143 w 143"/>
                <a:gd name="T24" fmla="*/ 247 h 2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 h="247">
                  <a:moveTo>
                    <a:pt x="0" y="0"/>
                  </a:moveTo>
                  <a:lnTo>
                    <a:pt x="74" y="51"/>
                  </a:lnTo>
                  <a:lnTo>
                    <a:pt x="143" y="201"/>
                  </a:lnTo>
                  <a:lnTo>
                    <a:pt x="101" y="247"/>
                  </a:lnTo>
                  <a:lnTo>
                    <a:pt x="48" y="137"/>
                  </a:lnTo>
                  <a:lnTo>
                    <a:pt x="0" y="0"/>
                  </a:lnTo>
                  <a:close/>
                </a:path>
              </a:pathLst>
            </a:custGeom>
            <a:solidFill>
              <a:srgbClr val="FF0000"/>
            </a:solidFill>
            <a:ln w="9525">
              <a:noFill/>
              <a:round/>
              <a:headEnd/>
              <a:tailEnd/>
            </a:ln>
          </p:spPr>
          <p:txBody>
            <a:bodyPr/>
            <a:lstStyle/>
            <a:p>
              <a:endParaRPr lang="id-ID"/>
            </a:p>
          </p:txBody>
        </p:sp>
        <p:sp>
          <p:nvSpPr>
            <p:cNvPr id="70734" name="Freeform 77"/>
            <p:cNvSpPr>
              <a:spLocks/>
            </p:cNvSpPr>
            <p:nvPr/>
          </p:nvSpPr>
          <p:spPr bwMode="auto">
            <a:xfrm>
              <a:off x="1037" y="3029"/>
              <a:ext cx="58" cy="37"/>
            </a:xfrm>
            <a:custGeom>
              <a:avLst/>
              <a:gdLst>
                <a:gd name="T0" fmla="*/ 0 w 116"/>
                <a:gd name="T1" fmla="*/ 2 h 74"/>
                <a:gd name="T2" fmla="*/ 76 w 116"/>
                <a:gd name="T3" fmla="*/ 74 h 74"/>
                <a:gd name="T4" fmla="*/ 116 w 116"/>
                <a:gd name="T5" fmla="*/ 0 h 74"/>
                <a:gd name="T6" fmla="*/ 63 w 116"/>
                <a:gd name="T7" fmla="*/ 5 h 74"/>
                <a:gd name="T8" fmla="*/ 0 w 116"/>
                <a:gd name="T9" fmla="*/ 2 h 74"/>
                <a:gd name="T10" fmla="*/ 0 w 116"/>
                <a:gd name="T11" fmla="*/ 2 h 74"/>
                <a:gd name="T12" fmla="*/ 0 60000 65536"/>
                <a:gd name="T13" fmla="*/ 0 60000 65536"/>
                <a:gd name="T14" fmla="*/ 0 60000 65536"/>
                <a:gd name="T15" fmla="*/ 0 60000 65536"/>
                <a:gd name="T16" fmla="*/ 0 60000 65536"/>
                <a:gd name="T17" fmla="*/ 0 60000 65536"/>
                <a:gd name="T18" fmla="*/ 0 w 116"/>
                <a:gd name="T19" fmla="*/ 0 h 74"/>
                <a:gd name="T20" fmla="*/ 116 w 116"/>
                <a:gd name="T21" fmla="*/ 74 h 74"/>
              </a:gdLst>
              <a:ahLst/>
              <a:cxnLst>
                <a:cxn ang="T12">
                  <a:pos x="T0" y="T1"/>
                </a:cxn>
                <a:cxn ang="T13">
                  <a:pos x="T2" y="T3"/>
                </a:cxn>
                <a:cxn ang="T14">
                  <a:pos x="T4" y="T5"/>
                </a:cxn>
                <a:cxn ang="T15">
                  <a:pos x="T6" y="T7"/>
                </a:cxn>
                <a:cxn ang="T16">
                  <a:pos x="T8" y="T9"/>
                </a:cxn>
                <a:cxn ang="T17">
                  <a:pos x="T10" y="T11"/>
                </a:cxn>
              </a:cxnLst>
              <a:rect l="T18" t="T19" r="T20" b="T21"/>
              <a:pathLst>
                <a:path w="116" h="74">
                  <a:moveTo>
                    <a:pt x="0" y="2"/>
                  </a:moveTo>
                  <a:lnTo>
                    <a:pt x="76" y="74"/>
                  </a:lnTo>
                  <a:lnTo>
                    <a:pt x="116" y="0"/>
                  </a:lnTo>
                  <a:lnTo>
                    <a:pt x="63" y="5"/>
                  </a:lnTo>
                  <a:lnTo>
                    <a:pt x="0" y="2"/>
                  </a:lnTo>
                  <a:close/>
                </a:path>
              </a:pathLst>
            </a:custGeom>
            <a:solidFill>
              <a:srgbClr val="FF0000"/>
            </a:solidFill>
            <a:ln w="9525">
              <a:noFill/>
              <a:round/>
              <a:headEnd/>
              <a:tailEnd/>
            </a:ln>
          </p:spPr>
          <p:txBody>
            <a:bodyPr/>
            <a:lstStyle/>
            <a:p>
              <a:endParaRPr lang="id-ID"/>
            </a:p>
          </p:txBody>
        </p:sp>
        <p:sp>
          <p:nvSpPr>
            <p:cNvPr id="70735" name="Freeform 78"/>
            <p:cNvSpPr>
              <a:spLocks/>
            </p:cNvSpPr>
            <p:nvPr/>
          </p:nvSpPr>
          <p:spPr bwMode="auto">
            <a:xfrm>
              <a:off x="710" y="3018"/>
              <a:ext cx="270" cy="1283"/>
            </a:xfrm>
            <a:custGeom>
              <a:avLst/>
              <a:gdLst>
                <a:gd name="T0" fmla="*/ 365 w 542"/>
                <a:gd name="T1" fmla="*/ 0 h 2566"/>
                <a:gd name="T2" fmla="*/ 424 w 542"/>
                <a:gd name="T3" fmla="*/ 289 h 2566"/>
                <a:gd name="T4" fmla="*/ 536 w 542"/>
                <a:gd name="T5" fmla="*/ 435 h 2566"/>
                <a:gd name="T6" fmla="*/ 542 w 542"/>
                <a:gd name="T7" fmla="*/ 754 h 2566"/>
                <a:gd name="T8" fmla="*/ 517 w 542"/>
                <a:gd name="T9" fmla="*/ 1422 h 2566"/>
                <a:gd name="T10" fmla="*/ 460 w 542"/>
                <a:gd name="T11" fmla="*/ 1828 h 2566"/>
                <a:gd name="T12" fmla="*/ 489 w 542"/>
                <a:gd name="T13" fmla="*/ 2294 h 2566"/>
                <a:gd name="T14" fmla="*/ 466 w 542"/>
                <a:gd name="T15" fmla="*/ 2566 h 2566"/>
                <a:gd name="T16" fmla="*/ 217 w 542"/>
                <a:gd name="T17" fmla="*/ 2566 h 2566"/>
                <a:gd name="T18" fmla="*/ 211 w 542"/>
                <a:gd name="T19" fmla="*/ 2247 h 2566"/>
                <a:gd name="T20" fmla="*/ 247 w 542"/>
                <a:gd name="T21" fmla="*/ 2047 h 2566"/>
                <a:gd name="T22" fmla="*/ 306 w 542"/>
                <a:gd name="T23" fmla="*/ 2148 h 2566"/>
                <a:gd name="T24" fmla="*/ 306 w 542"/>
                <a:gd name="T25" fmla="*/ 1859 h 2566"/>
                <a:gd name="T26" fmla="*/ 329 w 542"/>
                <a:gd name="T27" fmla="*/ 1787 h 2566"/>
                <a:gd name="T28" fmla="*/ 194 w 542"/>
                <a:gd name="T29" fmla="*/ 1705 h 2566"/>
                <a:gd name="T30" fmla="*/ 53 w 542"/>
                <a:gd name="T31" fmla="*/ 1386 h 2566"/>
                <a:gd name="T32" fmla="*/ 0 w 542"/>
                <a:gd name="T33" fmla="*/ 973 h 2566"/>
                <a:gd name="T34" fmla="*/ 53 w 542"/>
                <a:gd name="T35" fmla="*/ 678 h 2566"/>
                <a:gd name="T36" fmla="*/ 171 w 542"/>
                <a:gd name="T37" fmla="*/ 850 h 2566"/>
                <a:gd name="T38" fmla="*/ 236 w 542"/>
                <a:gd name="T39" fmla="*/ 984 h 2566"/>
                <a:gd name="T40" fmla="*/ 335 w 542"/>
                <a:gd name="T41" fmla="*/ 1055 h 2566"/>
                <a:gd name="T42" fmla="*/ 323 w 542"/>
                <a:gd name="T43" fmla="*/ 979 h 2566"/>
                <a:gd name="T44" fmla="*/ 264 w 542"/>
                <a:gd name="T45" fmla="*/ 836 h 2566"/>
                <a:gd name="T46" fmla="*/ 164 w 542"/>
                <a:gd name="T47" fmla="*/ 684 h 2566"/>
                <a:gd name="T48" fmla="*/ 205 w 542"/>
                <a:gd name="T49" fmla="*/ 277 h 2566"/>
                <a:gd name="T50" fmla="*/ 365 w 542"/>
                <a:gd name="T51" fmla="*/ 0 h 2566"/>
                <a:gd name="T52" fmla="*/ 365 w 542"/>
                <a:gd name="T53" fmla="*/ 0 h 256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42"/>
                <a:gd name="T82" fmla="*/ 0 h 2566"/>
                <a:gd name="T83" fmla="*/ 542 w 542"/>
                <a:gd name="T84" fmla="*/ 2566 h 256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42" h="2566">
                  <a:moveTo>
                    <a:pt x="365" y="0"/>
                  </a:moveTo>
                  <a:lnTo>
                    <a:pt x="424" y="289"/>
                  </a:lnTo>
                  <a:lnTo>
                    <a:pt x="536" y="435"/>
                  </a:lnTo>
                  <a:lnTo>
                    <a:pt x="542" y="754"/>
                  </a:lnTo>
                  <a:lnTo>
                    <a:pt x="517" y="1422"/>
                  </a:lnTo>
                  <a:lnTo>
                    <a:pt x="460" y="1828"/>
                  </a:lnTo>
                  <a:lnTo>
                    <a:pt x="489" y="2294"/>
                  </a:lnTo>
                  <a:lnTo>
                    <a:pt x="466" y="2566"/>
                  </a:lnTo>
                  <a:lnTo>
                    <a:pt x="217" y="2566"/>
                  </a:lnTo>
                  <a:lnTo>
                    <a:pt x="211" y="2247"/>
                  </a:lnTo>
                  <a:lnTo>
                    <a:pt x="247" y="2047"/>
                  </a:lnTo>
                  <a:lnTo>
                    <a:pt x="306" y="2148"/>
                  </a:lnTo>
                  <a:lnTo>
                    <a:pt x="306" y="1859"/>
                  </a:lnTo>
                  <a:lnTo>
                    <a:pt x="329" y="1787"/>
                  </a:lnTo>
                  <a:lnTo>
                    <a:pt x="194" y="1705"/>
                  </a:lnTo>
                  <a:lnTo>
                    <a:pt x="53" y="1386"/>
                  </a:lnTo>
                  <a:lnTo>
                    <a:pt x="0" y="973"/>
                  </a:lnTo>
                  <a:lnTo>
                    <a:pt x="53" y="678"/>
                  </a:lnTo>
                  <a:lnTo>
                    <a:pt x="171" y="850"/>
                  </a:lnTo>
                  <a:lnTo>
                    <a:pt x="236" y="984"/>
                  </a:lnTo>
                  <a:lnTo>
                    <a:pt x="335" y="1055"/>
                  </a:lnTo>
                  <a:lnTo>
                    <a:pt x="323" y="979"/>
                  </a:lnTo>
                  <a:lnTo>
                    <a:pt x="264" y="836"/>
                  </a:lnTo>
                  <a:lnTo>
                    <a:pt x="164" y="684"/>
                  </a:lnTo>
                  <a:lnTo>
                    <a:pt x="205" y="277"/>
                  </a:lnTo>
                  <a:lnTo>
                    <a:pt x="365" y="0"/>
                  </a:lnTo>
                  <a:close/>
                </a:path>
              </a:pathLst>
            </a:custGeom>
            <a:solidFill>
              <a:srgbClr val="7D857D"/>
            </a:solidFill>
            <a:ln w="9525">
              <a:noFill/>
              <a:round/>
              <a:headEnd/>
              <a:tailEnd/>
            </a:ln>
          </p:spPr>
          <p:txBody>
            <a:bodyPr/>
            <a:lstStyle/>
            <a:p>
              <a:endParaRPr lang="id-ID"/>
            </a:p>
          </p:txBody>
        </p:sp>
        <p:sp>
          <p:nvSpPr>
            <p:cNvPr id="70736" name="Freeform 79"/>
            <p:cNvSpPr>
              <a:spLocks/>
            </p:cNvSpPr>
            <p:nvPr/>
          </p:nvSpPr>
          <p:spPr bwMode="auto">
            <a:xfrm>
              <a:off x="691" y="3670"/>
              <a:ext cx="80" cy="198"/>
            </a:xfrm>
            <a:custGeom>
              <a:avLst/>
              <a:gdLst>
                <a:gd name="T0" fmla="*/ 30 w 160"/>
                <a:gd name="T1" fmla="*/ 0 h 395"/>
                <a:gd name="T2" fmla="*/ 89 w 160"/>
                <a:gd name="T3" fmla="*/ 188 h 395"/>
                <a:gd name="T4" fmla="*/ 160 w 160"/>
                <a:gd name="T5" fmla="*/ 376 h 395"/>
                <a:gd name="T6" fmla="*/ 0 w 160"/>
                <a:gd name="T7" fmla="*/ 395 h 395"/>
                <a:gd name="T8" fmla="*/ 82 w 160"/>
                <a:gd name="T9" fmla="*/ 353 h 395"/>
                <a:gd name="T10" fmla="*/ 48 w 160"/>
                <a:gd name="T11" fmla="*/ 158 h 395"/>
                <a:gd name="T12" fmla="*/ 30 w 160"/>
                <a:gd name="T13" fmla="*/ 0 h 395"/>
                <a:gd name="T14" fmla="*/ 30 w 160"/>
                <a:gd name="T15" fmla="*/ 0 h 395"/>
                <a:gd name="T16" fmla="*/ 0 60000 65536"/>
                <a:gd name="T17" fmla="*/ 0 60000 65536"/>
                <a:gd name="T18" fmla="*/ 0 60000 65536"/>
                <a:gd name="T19" fmla="*/ 0 60000 65536"/>
                <a:gd name="T20" fmla="*/ 0 60000 65536"/>
                <a:gd name="T21" fmla="*/ 0 60000 65536"/>
                <a:gd name="T22" fmla="*/ 0 60000 65536"/>
                <a:gd name="T23" fmla="*/ 0 60000 65536"/>
                <a:gd name="T24" fmla="*/ 0 w 160"/>
                <a:gd name="T25" fmla="*/ 0 h 395"/>
                <a:gd name="T26" fmla="*/ 160 w 160"/>
                <a:gd name="T27" fmla="*/ 395 h 39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0" h="395">
                  <a:moveTo>
                    <a:pt x="30" y="0"/>
                  </a:moveTo>
                  <a:lnTo>
                    <a:pt x="89" y="188"/>
                  </a:lnTo>
                  <a:lnTo>
                    <a:pt x="160" y="376"/>
                  </a:lnTo>
                  <a:lnTo>
                    <a:pt x="0" y="395"/>
                  </a:lnTo>
                  <a:lnTo>
                    <a:pt x="82" y="353"/>
                  </a:lnTo>
                  <a:lnTo>
                    <a:pt x="48" y="158"/>
                  </a:lnTo>
                  <a:lnTo>
                    <a:pt x="30" y="0"/>
                  </a:lnTo>
                  <a:close/>
                </a:path>
              </a:pathLst>
            </a:custGeom>
            <a:solidFill>
              <a:srgbClr val="7D857D"/>
            </a:solidFill>
            <a:ln w="9525">
              <a:noFill/>
              <a:round/>
              <a:headEnd/>
              <a:tailEnd/>
            </a:ln>
          </p:spPr>
          <p:txBody>
            <a:bodyPr/>
            <a:lstStyle/>
            <a:p>
              <a:endParaRPr lang="id-ID"/>
            </a:p>
          </p:txBody>
        </p:sp>
        <p:sp>
          <p:nvSpPr>
            <p:cNvPr id="70737" name="Freeform 80"/>
            <p:cNvSpPr>
              <a:spLocks/>
            </p:cNvSpPr>
            <p:nvPr/>
          </p:nvSpPr>
          <p:spPr bwMode="auto">
            <a:xfrm>
              <a:off x="677" y="3900"/>
              <a:ext cx="162" cy="50"/>
            </a:xfrm>
            <a:custGeom>
              <a:avLst/>
              <a:gdLst>
                <a:gd name="T0" fmla="*/ 0 w 324"/>
                <a:gd name="T1" fmla="*/ 0 h 101"/>
                <a:gd name="T2" fmla="*/ 130 w 324"/>
                <a:gd name="T3" fmla="*/ 87 h 101"/>
                <a:gd name="T4" fmla="*/ 312 w 324"/>
                <a:gd name="T5" fmla="*/ 101 h 101"/>
                <a:gd name="T6" fmla="*/ 324 w 324"/>
                <a:gd name="T7" fmla="*/ 64 h 101"/>
                <a:gd name="T8" fmla="*/ 0 w 324"/>
                <a:gd name="T9" fmla="*/ 0 h 101"/>
                <a:gd name="T10" fmla="*/ 0 w 324"/>
                <a:gd name="T11" fmla="*/ 0 h 101"/>
                <a:gd name="T12" fmla="*/ 0 60000 65536"/>
                <a:gd name="T13" fmla="*/ 0 60000 65536"/>
                <a:gd name="T14" fmla="*/ 0 60000 65536"/>
                <a:gd name="T15" fmla="*/ 0 60000 65536"/>
                <a:gd name="T16" fmla="*/ 0 60000 65536"/>
                <a:gd name="T17" fmla="*/ 0 60000 65536"/>
                <a:gd name="T18" fmla="*/ 0 w 324"/>
                <a:gd name="T19" fmla="*/ 0 h 101"/>
                <a:gd name="T20" fmla="*/ 324 w 324"/>
                <a:gd name="T21" fmla="*/ 101 h 101"/>
              </a:gdLst>
              <a:ahLst/>
              <a:cxnLst>
                <a:cxn ang="T12">
                  <a:pos x="T0" y="T1"/>
                </a:cxn>
                <a:cxn ang="T13">
                  <a:pos x="T2" y="T3"/>
                </a:cxn>
                <a:cxn ang="T14">
                  <a:pos x="T4" y="T5"/>
                </a:cxn>
                <a:cxn ang="T15">
                  <a:pos x="T6" y="T7"/>
                </a:cxn>
                <a:cxn ang="T16">
                  <a:pos x="T8" y="T9"/>
                </a:cxn>
                <a:cxn ang="T17">
                  <a:pos x="T10" y="T11"/>
                </a:cxn>
              </a:cxnLst>
              <a:rect l="T18" t="T19" r="T20" b="T21"/>
              <a:pathLst>
                <a:path w="324" h="101">
                  <a:moveTo>
                    <a:pt x="0" y="0"/>
                  </a:moveTo>
                  <a:lnTo>
                    <a:pt x="130" y="87"/>
                  </a:lnTo>
                  <a:lnTo>
                    <a:pt x="312" y="101"/>
                  </a:lnTo>
                  <a:lnTo>
                    <a:pt x="324" y="64"/>
                  </a:lnTo>
                  <a:lnTo>
                    <a:pt x="0" y="0"/>
                  </a:lnTo>
                  <a:close/>
                </a:path>
              </a:pathLst>
            </a:custGeom>
            <a:solidFill>
              <a:srgbClr val="7D857D"/>
            </a:solidFill>
            <a:ln w="9525">
              <a:noFill/>
              <a:round/>
              <a:headEnd/>
              <a:tailEnd/>
            </a:ln>
          </p:spPr>
          <p:txBody>
            <a:bodyPr/>
            <a:lstStyle/>
            <a:p>
              <a:endParaRPr lang="id-ID"/>
            </a:p>
          </p:txBody>
        </p:sp>
        <p:sp>
          <p:nvSpPr>
            <p:cNvPr id="70738" name="Freeform 81"/>
            <p:cNvSpPr>
              <a:spLocks/>
            </p:cNvSpPr>
            <p:nvPr/>
          </p:nvSpPr>
          <p:spPr bwMode="auto">
            <a:xfrm>
              <a:off x="742" y="3980"/>
              <a:ext cx="49" cy="100"/>
            </a:xfrm>
            <a:custGeom>
              <a:avLst/>
              <a:gdLst>
                <a:gd name="T0" fmla="*/ 0 w 99"/>
                <a:gd name="T1" fmla="*/ 0 h 199"/>
                <a:gd name="T2" fmla="*/ 99 w 99"/>
                <a:gd name="T3" fmla="*/ 199 h 199"/>
                <a:gd name="T4" fmla="*/ 81 w 99"/>
                <a:gd name="T5" fmla="*/ 28 h 199"/>
                <a:gd name="T6" fmla="*/ 0 w 99"/>
                <a:gd name="T7" fmla="*/ 0 h 199"/>
                <a:gd name="T8" fmla="*/ 0 w 99"/>
                <a:gd name="T9" fmla="*/ 0 h 199"/>
                <a:gd name="T10" fmla="*/ 0 60000 65536"/>
                <a:gd name="T11" fmla="*/ 0 60000 65536"/>
                <a:gd name="T12" fmla="*/ 0 60000 65536"/>
                <a:gd name="T13" fmla="*/ 0 60000 65536"/>
                <a:gd name="T14" fmla="*/ 0 60000 65536"/>
                <a:gd name="T15" fmla="*/ 0 w 99"/>
                <a:gd name="T16" fmla="*/ 0 h 199"/>
                <a:gd name="T17" fmla="*/ 99 w 99"/>
                <a:gd name="T18" fmla="*/ 199 h 199"/>
              </a:gdLst>
              <a:ahLst/>
              <a:cxnLst>
                <a:cxn ang="T10">
                  <a:pos x="T0" y="T1"/>
                </a:cxn>
                <a:cxn ang="T11">
                  <a:pos x="T2" y="T3"/>
                </a:cxn>
                <a:cxn ang="T12">
                  <a:pos x="T4" y="T5"/>
                </a:cxn>
                <a:cxn ang="T13">
                  <a:pos x="T6" y="T7"/>
                </a:cxn>
                <a:cxn ang="T14">
                  <a:pos x="T8" y="T9"/>
                </a:cxn>
              </a:cxnLst>
              <a:rect l="T15" t="T16" r="T17" b="T18"/>
              <a:pathLst>
                <a:path w="99" h="199">
                  <a:moveTo>
                    <a:pt x="0" y="0"/>
                  </a:moveTo>
                  <a:lnTo>
                    <a:pt x="99" y="199"/>
                  </a:lnTo>
                  <a:lnTo>
                    <a:pt x="81" y="28"/>
                  </a:lnTo>
                  <a:lnTo>
                    <a:pt x="0" y="0"/>
                  </a:lnTo>
                  <a:close/>
                </a:path>
              </a:pathLst>
            </a:custGeom>
            <a:solidFill>
              <a:srgbClr val="7D857D"/>
            </a:solidFill>
            <a:ln w="9525">
              <a:noFill/>
              <a:round/>
              <a:headEnd/>
              <a:tailEnd/>
            </a:ln>
          </p:spPr>
          <p:txBody>
            <a:bodyPr/>
            <a:lstStyle/>
            <a:p>
              <a:endParaRPr lang="id-ID"/>
            </a:p>
          </p:txBody>
        </p:sp>
        <p:sp>
          <p:nvSpPr>
            <p:cNvPr id="70739" name="Freeform 82"/>
            <p:cNvSpPr>
              <a:spLocks/>
            </p:cNvSpPr>
            <p:nvPr/>
          </p:nvSpPr>
          <p:spPr bwMode="auto">
            <a:xfrm>
              <a:off x="641" y="4210"/>
              <a:ext cx="115" cy="76"/>
            </a:xfrm>
            <a:custGeom>
              <a:avLst/>
              <a:gdLst>
                <a:gd name="T0" fmla="*/ 230 w 230"/>
                <a:gd name="T1" fmla="*/ 0 h 152"/>
                <a:gd name="T2" fmla="*/ 112 w 230"/>
                <a:gd name="T3" fmla="*/ 57 h 152"/>
                <a:gd name="T4" fmla="*/ 14 w 230"/>
                <a:gd name="T5" fmla="*/ 34 h 152"/>
                <a:gd name="T6" fmla="*/ 0 w 230"/>
                <a:gd name="T7" fmla="*/ 152 h 152"/>
                <a:gd name="T8" fmla="*/ 160 w 230"/>
                <a:gd name="T9" fmla="*/ 152 h 152"/>
                <a:gd name="T10" fmla="*/ 230 w 230"/>
                <a:gd name="T11" fmla="*/ 0 h 152"/>
                <a:gd name="T12" fmla="*/ 230 w 230"/>
                <a:gd name="T13" fmla="*/ 0 h 152"/>
                <a:gd name="T14" fmla="*/ 0 60000 65536"/>
                <a:gd name="T15" fmla="*/ 0 60000 65536"/>
                <a:gd name="T16" fmla="*/ 0 60000 65536"/>
                <a:gd name="T17" fmla="*/ 0 60000 65536"/>
                <a:gd name="T18" fmla="*/ 0 60000 65536"/>
                <a:gd name="T19" fmla="*/ 0 60000 65536"/>
                <a:gd name="T20" fmla="*/ 0 60000 65536"/>
                <a:gd name="T21" fmla="*/ 0 w 230"/>
                <a:gd name="T22" fmla="*/ 0 h 152"/>
                <a:gd name="T23" fmla="*/ 230 w 230"/>
                <a:gd name="T24" fmla="*/ 152 h 1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0" h="152">
                  <a:moveTo>
                    <a:pt x="230" y="0"/>
                  </a:moveTo>
                  <a:lnTo>
                    <a:pt x="112" y="57"/>
                  </a:lnTo>
                  <a:lnTo>
                    <a:pt x="14" y="34"/>
                  </a:lnTo>
                  <a:lnTo>
                    <a:pt x="0" y="152"/>
                  </a:lnTo>
                  <a:lnTo>
                    <a:pt x="160" y="152"/>
                  </a:lnTo>
                  <a:lnTo>
                    <a:pt x="230" y="0"/>
                  </a:lnTo>
                  <a:close/>
                </a:path>
              </a:pathLst>
            </a:custGeom>
            <a:solidFill>
              <a:srgbClr val="7D857D"/>
            </a:solidFill>
            <a:ln w="9525">
              <a:noFill/>
              <a:round/>
              <a:headEnd/>
              <a:tailEnd/>
            </a:ln>
          </p:spPr>
          <p:txBody>
            <a:bodyPr/>
            <a:lstStyle/>
            <a:p>
              <a:endParaRPr lang="id-ID"/>
            </a:p>
          </p:txBody>
        </p:sp>
        <p:sp>
          <p:nvSpPr>
            <p:cNvPr id="70740" name="Freeform 83"/>
            <p:cNvSpPr>
              <a:spLocks/>
            </p:cNvSpPr>
            <p:nvPr/>
          </p:nvSpPr>
          <p:spPr bwMode="auto">
            <a:xfrm>
              <a:off x="801" y="2982"/>
              <a:ext cx="35" cy="124"/>
            </a:xfrm>
            <a:custGeom>
              <a:avLst/>
              <a:gdLst>
                <a:gd name="T0" fmla="*/ 0 w 70"/>
                <a:gd name="T1" fmla="*/ 19 h 249"/>
                <a:gd name="T2" fmla="*/ 28 w 70"/>
                <a:gd name="T3" fmla="*/ 249 h 249"/>
                <a:gd name="T4" fmla="*/ 70 w 70"/>
                <a:gd name="T5" fmla="*/ 0 h 249"/>
                <a:gd name="T6" fmla="*/ 0 w 70"/>
                <a:gd name="T7" fmla="*/ 19 h 249"/>
                <a:gd name="T8" fmla="*/ 0 w 70"/>
                <a:gd name="T9" fmla="*/ 19 h 249"/>
                <a:gd name="T10" fmla="*/ 0 60000 65536"/>
                <a:gd name="T11" fmla="*/ 0 60000 65536"/>
                <a:gd name="T12" fmla="*/ 0 60000 65536"/>
                <a:gd name="T13" fmla="*/ 0 60000 65536"/>
                <a:gd name="T14" fmla="*/ 0 60000 65536"/>
                <a:gd name="T15" fmla="*/ 0 w 70"/>
                <a:gd name="T16" fmla="*/ 0 h 249"/>
                <a:gd name="T17" fmla="*/ 70 w 70"/>
                <a:gd name="T18" fmla="*/ 249 h 249"/>
              </a:gdLst>
              <a:ahLst/>
              <a:cxnLst>
                <a:cxn ang="T10">
                  <a:pos x="T0" y="T1"/>
                </a:cxn>
                <a:cxn ang="T11">
                  <a:pos x="T2" y="T3"/>
                </a:cxn>
                <a:cxn ang="T12">
                  <a:pos x="T4" y="T5"/>
                </a:cxn>
                <a:cxn ang="T13">
                  <a:pos x="T6" y="T7"/>
                </a:cxn>
                <a:cxn ang="T14">
                  <a:pos x="T8" y="T9"/>
                </a:cxn>
              </a:cxnLst>
              <a:rect l="T15" t="T16" r="T17" b="T18"/>
              <a:pathLst>
                <a:path w="70" h="249">
                  <a:moveTo>
                    <a:pt x="0" y="19"/>
                  </a:moveTo>
                  <a:lnTo>
                    <a:pt x="28" y="249"/>
                  </a:lnTo>
                  <a:lnTo>
                    <a:pt x="70" y="0"/>
                  </a:lnTo>
                  <a:lnTo>
                    <a:pt x="0" y="19"/>
                  </a:lnTo>
                  <a:close/>
                </a:path>
              </a:pathLst>
            </a:custGeom>
            <a:solidFill>
              <a:srgbClr val="7D857D"/>
            </a:solidFill>
            <a:ln w="9525">
              <a:noFill/>
              <a:round/>
              <a:headEnd/>
              <a:tailEnd/>
            </a:ln>
          </p:spPr>
          <p:txBody>
            <a:bodyPr/>
            <a:lstStyle/>
            <a:p>
              <a:endParaRPr lang="id-ID"/>
            </a:p>
          </p:txBody>
        </p:sp>
        <p:sp>
          <p:nvSpPr>
            <p:cNvPr id="70741" name="Freeform 84"/>
            <p:cNvSpPr>
              <a:spLocks/>
            </p:cNvSpPr>
            <p:nvPr/>
          </p:nvSpPr>
          <p:spPr bwMode="auto">
            <a:xfrm>
              <a:off x="801" y="2917"/>
              <a:ext cx="35" cy="41"/>
            </a:xfrm>
            <a:custGeom>
              <a:avLst/>
              <a:gdLst>
                <a:gd name="T0" fmla="*/ 0 w 70"/>
                <a:gd name="T1" fmla="*/ 82 h 82"/>
                <a:gd name="T2" fmla="*/ 70 w 70"/>
                <a:gd name="T3" fmla="*/ 65 h 82"/>
                <a:gd name="T4" fmla="*/ 53 w 70"/>
                <a:gd name="T5" fmla="*/ 0 h 82"/>
                <a:gd name="T6" fmla="*/ 0 w 70"/>
                <a:gd name="T7" fmla="*/ 82 h 82"/>
                <a:gd name="T8" fmla="*/ 0 w 70"/>
                <a:gd name="T9" fmla="*/ 82 h 82"/>
                <a:gd name="T10" fmla="*/ 0 60000 65536"/>
                <a:gd name="T11" fmla="*/ 0 60000 65536"/>
                <a:gd name="T12" fmla="*/ 0 60000 65536"/>
                <a:gd name="T13" fmla="*/ 0 60000 65536"/>
                <a:gd name="T14" fmla="*/ 0 60000 65536"/>
                <a:gd name="T15" fmla="*/ 0 w 70"/>
                <a:gd name="T16" fmla="*/ 0 h 82"/>
                <a:gd name="T17" fmla="*/ 70 w 70"/>
                <a:gd name="T18" fmla="*/ 82 h 82"/>
              </a:gdLst>
              <a:ahLst/>
              <a:cxnLst>
                <a:cxn ang="T10">
                  <a:pos x="T0" y="T1"/>
                </a:cxn>
                <a:cxn ang="T11">
                  <a:pos x="T2" y="T3"/>
                </a:cxn>
                <a:cxn ang="T12">
                  <a:pos x="T4" y="T5"/>
                </a:cxn>
                <a:cxn ang="T13">
                  <a:pos x="T6" y="T7"/>
                </a:cxn>
                <a:cxn ang="T14">
                  <a:pos x="T8" y="T9"/>
                </a:cxn>
              </a:cxnLst>
              <a:rect l="T15" t="T16" r="T17" b="T18"/>
              <a:pathLst>
                <a:path w="70" h="82">
                  <a:moveTo>
                    <a:pt x="0" y="82"/>
                  </a:moveTo>
                  <a:lnTo>
                    <a:pt x="70" y="65"/>
                  </a:lnTo>
                  <a:lnTo>
                    <a:pt x="53" y="0"/>
                  </a:lnTo>
                  <a:lnTo>
                    <a:pt x="0" y="82"/>
                  </a:lnTo>
                  <a:close/>
                </a:path>
              </a:pathLst>
            </a:custGeom>
            <a:solidFill>
              <a:srgbClr val="7D857D"/>
            </a:solidFill>
            <a:ln w="9525">
              <a:noFill/>
              <a:round/>
              <a:headEnd/>
              <a:tailEnd/>
            </a:ln>
          </p:spPr>
          <p:txBody>
            <a:bodyPr/>
            <a:lstStyle/>
            <a:p>
              <a:endParaRPr lang="id-ID"/>
            </a:p>
          </p:txBody>
        </p:sp>
        <p:sp>
          <p:nvSpPr>
            <p:cNvPr id="70742" name="Freeform 85"/>
            <p:cNvSpPr>
              <a:spLocks/>
            </p:cNvSpPr>
            <p:nvPr/>
          </p:nvSpPr>
          <p:spPr bwMode="auto">
            <a:xfrm>
              <a:off x="648" y="2909"/>
              <a:ext cx="120" cy="70"/>
            </a:xfrm>
            <a:custGeom>
              <a:avLst/>
              <a:gdLst>
                <a:gd name="T0" fmla="*/ 241 w 241"/>
                <a:gd name="T1" fmla="*/ 0 h 141"/>
                <a:gd name="T2" fmla="*/ 123 w 241"/>
                <a:gd name="T3" fmla="*/ 59 h 141"/>
                <a:gd name="T4" fmla="*/ 0 w 241"/>
                <a:gd name="T5" fmla="*/ 141 h 141"/>
                <a:gd name="T6" fmla="*/ 93 w 241"/>
                <a:gd name="T7" fmla="*/ 107 h 141"/>
                <a:gd name="T8" fmla="*/ 199 w 241"/>
                <a:gd name="T9" fmla="*/ 99 h 141"/>
                <a:gd name="T10" fmla="*/ 211 w 241"/>
                <a:gd name="T11" fmla="*/ 59 h 141"/>
                <a:gd name="T12" fmla="*/ 241 w 241"/>
                <a:gd name="T13" fmla="*/ 0 h 141"/>
                <a:gd name="T14" fmla="*/ 241 w 241"/>
                <a:gd name="T15" fmla="*/ 0 h 141"/>
                <a:gd name="T16" fmla="*/ 0 60000 65536"/>
                <a:gd name="T17" fmla="*/ 0 60000 65536"/>
                <a:gd name="T18" fmla="*/ 0 60000 65536"/>
                <a:gd name="T19" fmla="*/ 0 60000 65536"/>
                <a:gd name="T20" fmla="*/ 0 60000 65536"/>
                <a:gd name="T21" fmla="*/ 0 60000 65536"/>
                <a:gd name="T22" fmla="*/ 0 60000 65536"/>
                <a:gd name="T23" fmla="*/ 0 60000 65536"/>
                <a:gd name="T24" fmla="*/ 0 w 241"/>
                <a:gd name="T25" fmla="*/ 0 h 141"/>
                <a:gd name="T26" fmla="*/ 241 w 241"/>
                <a:gd name="T27" fmla="*/ 141 h 14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1" h="141">
                  <a:moveTo>
                    <a:pt x="241" y="0"/>
                  </a:moveTo>
                  <a:lnTo>
                    <a:pt x="123" y="59"/>
                  </a:lnTo>
                  <a:lnTo>
                    <a:pt x="0" y="141"/>
                  </a:lnTo>
                  <a:lnTo>
                    <a:pt x="93" y="107"/>
                  </a:lnTo>
                  <a:lnTo>
                    <a:pt x="199" y="99"/>
                  </a:lnTo>
                  <a:lnTo>
                    <a:pt x="211" y="59"/>
                  </a:lnTo>
                  <a:lnTo>
                    <a:pt x="241" y="0"/>
                  </a:lnTo>
                  <a:close/>
                </a:path>
              </a:pathLst>
            </a:custGeom>
            <a:solidFill>
              <a:srgbClr val="7D857D"/>
            </a:solidFill>
            <a:ln w="9525">
              <a:noFill/>
              <a:round/>
              <a:headEnd/>
              <a:tailEnd/>
            </a:ln>
          </p:spPr>
          <p:txBody>
            <a:bodyPr/>
            <a:lstStyle/>
            <a:p>
              <a:endParaRPr lang="id-ID"/>
            </a:p>
          </p:txBody>
        </p:sp>
        <p:sp>
          <p:nvSpPr>
            <p:cNvPr id="70743" name="Freeform 86"/>
            <p:cNvSpPr>
              <a:spLocks/>
            </p:cNvSpPr>
            <p:nvPr/>
          </p:nvSpPr>
          <p:spPr bwMode="auto">
            <a:xfrm>
              <a:off x="673" y="2997"/>
              <a:ext cx="69" cy="236"/>
            </a:xfrm>
            <a:custGeom>
              <a:avLst/>
              <a:gdLst>
                <a:gd name="T0" fmla="*/ 137 w 137"/>
                <a:gd name="T1" fmla="*/ 0 h 471"/>
                <a:gd name="T2" fmla="*/ 89 w 137"/>
                <a:gd name="T3" fmla="*/ 141 h 471"/>
                <a:gd name="T4" fmla="*/ 25 w 137"/>
                <a:gd name="T5" fmla="*/ 295 h 471"/>
                <a:gd name="T6" fmla="*/ 84 w 137"/>
                <a:gd name="T7" fmla="*/ 295 h 471"/>
                <a:gd name="T8" fmla="*/ 7 w 137"/>
                <a:gd name="T9" fmla="*/ 471 h 471"/>
                <a:gd name="T10" fmla="*/ 13 w 137"/>
                <a:gd name="T11" fmla="*/ 224 h 471"/>
                <a:gd name="T12" fmla="*/ 0 w 137"/>
                <a:gd name="T13" fmla="*/ 34 h 471"/>
                <a:gd name="T14" fmla="*/ 137 w 137"/>
                <a:gd name="T15" fmla="*/ 0 h 471"/>
                <a:gd name="T16" fmla="*/ 137 w 137"/>
                <a:gd name="T17" fmla="*/ 0 h 4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471"/>
                <a:gd name="T29" fmla="*/ 137 w 137"/>
                <a:gd name="T30" fmla="*/ 471 h 4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471">
                  <a:moveTo>
                    <a:pt x="137" y="0"/>
                  </a:moveTo>
                  <a:lnTo>
                    <a:pt x="89" y="141"/>
                  </a:lnTo>
                  <a:lnTo>
                    <a:pt x="25" y="295"/>
                  </a:lnTo>
                  <a:lnTo>
                    <a:pt x="84" y="295"/>
                  </a:lnTo>
                  <a:lnTo>
                    <a:pt x="7" y="471"/>
                  </a:lnTo>
                  <a:lnTo>
                    <a:pt x="13" y="224"/>
                  </a:lnTo>
                  <a:lnTo>
                    <a:pt x="0" y="34"/>
                  </a:lnTo>
                  <a:lnTo>
                    <a:pt x="137" y="0"/>
                  </a:lnTo>
                  <a:close/>
                </a:path>
              </a:pathLst>
            </a:custGeom>
            <a:solidFill>
              <a:srgbClr val="7D857D"/>
            </a:solidFill>
            <a:ln w="9525">
              <a:noFill/>
              <a:round/>
              <a:headEnd/>
              <a:tailEnd/>
            </a:ln>
          </p:spPr>
          <p:txBody>
            <a:bodyPr/>
            <a:lstStyle/>
            <a:p>
              <a:endParaRPr lang="id-ID"/>
            </a:p>
          </p:txBody>
        </p:sp>
        <p:sp>
          <p:nvSpPr>
            <p:cNvPr id="70744" name="Freeform 87"/>
            <p:cNvSpPr>
              <a:spLocks/>
            </p:cNvSpPr>
            <p:nvPr/>
          </p:nvSpPr>
          <p:spPr bwMode="auto">
            <a:xfrm>
              <a:off x="603" y="3026"/>
              <a:ext cx="45" cy="97"/>
            </a:xfrm>
            <a:custGeom>
              <a:avLst/>
              <a:gdLst>
                <a:gd name="T0" fmla="*/ 90 w 90"/>
                <a:gd name="T1" fmla="*/ 0 h 194"/>
                <a:gd name="T2" fmla="*/ 17 w 90"/>
                <a:gd name="T3" fmla="*/ 194 h 194"/>
                <a:gd name="T4" fmla="*/ 0 w 90"/>
                <a:gd name="T5" fmla="*/ 47 h 194"/>
                <a:gd name="T6" fmla="*/ 90 w 90"/>
                <a:gd name="T7" fmla="*/ 0 h 194"/>
                <a:gd name="T8" fmla="*/ 90 w 90"/>
                <a:gd name="T9" fmla="*/ 0 h 194"/>
                <a:gd name="T10" fmla="*/ 0 60000 65536"/>
                <a:gd name="T11" fmla="*/ 0 60000 65536"/>
                <a:gd name="T12" fmla="*/ 0 60000 65536"/>
                <a:gd name="T13" fmla="*/ 0 60000 65536"/>
                <a:gd name="T14" fmla="*/ 0 60000 65536"/>
                <a:gd name="T15" fmla="*/ 0 w 90"/>
                <a:gd name="T16" fmla="*/ 0 h 194"/>
                <a:gd name="T17" fmla="*/ 90 w 90"/>
                <a:gd name="T18" fmla="*/ 194 h 194"/>
              </a:gdLst>
              <a:ahLst/>
              <a:cxnLst>
                <a:cxn ang="T10">
                  <a:pos x="T0" y="T1"/>
                </a:cxn>
                <a:cxn ang="T11">
                  <a:pos x="T2" y="T3"/>
                </a:cxn>
                <a:cxn ang="T12">
                  <a:pos x="T4" y="T5"/>
                </a:cxn>
                <a:cxn ang="T13">
                  <a:pos x="T6" y="T7"/>
                </a:cxn>
                <a:cxn ang="T14">
                  <a:pos x="T8" y="T9"/>
                </a:cxn>
              </a:cxnLst>
              <a:rect l="T15" t="T16" r="T17" b="T18"/>
              <a:pathLst>
                <a:path w="90" h="194">
                  <a:moveTo>
                    <a:pt x="90" y="0"/>
                  </a:moveTo>
                  <a:lnTo>
                    <a:pt x="17" y="194"/>
                  </a:lnTo>
                  <a:lnTo>
                    <a:pt x="0" y="47"/>
                  </a:lnTo>
                  <a:lnTo>
                    <a:pt x="90" y="0"/>
                  </a:lnTo>
                  <a:close/>
                </a:path>
              </a:pathLst>
            </a:custGeom>
            <a:solidFill>
              <a:srgbClr val="7D857D"/>
            </a:solidFill>
            <a:ln w="9525">
              <a:noFill/>
              <a:round/>
              <a:headEnd/>
              <a:tailEnd/>
            </a:ln>
          </p:spPr>
          <p:txBody>
            <a:bodyPr/>
            <a:lstStyle/>
            <a:p>
              <a:endParaRPr lang="id-ID"/>
            </a:p>
          </p:txBody>
        </p:sp>
        <p:sp>
          <p:nvSpPr>
            <p:cNvPr id="70745" name="Freeform 88"/>
            <p:cNvSpPr>
              <a:spLocks/>
            </p:cNvSpPr>
            <p:nvPr/>
          </p:nvSpPr>
          <p:spPr bwMode="auto">
            <a:xfrm>
              <a:off x="376" y="3307"/>
              <a:ext cx="162" cy="156"/>
            </a:xfrm>
            <a:custGeom>
              <a:avLst/>
              <a:gdLst>
                <a:gd name="T0" fmla="*/ 118 w 325"/>
                <a:gd name="T1" fmla="*/ 0 h 311"/>
                <a:gd name="T2" fmla="*/ 0 w 325"/>
                <a:gd name="T3" fmla="*/ 165 h 311"/>
                <a:gd name="T4" fmla="*/ 142 w 325"/>
                <a:gd name="T5" fmla="*/ 300 h 311"/>
                <a:gd name="T6" fmla="*/ 148 w 325"/>
                <a:gd name="T7" fmla="*/ 216 h 311"/>
                <a:gd name="T8" fmla="*/ 325 w 325"/>
                <a:gd name="T9" fmla="*/ 311 h 311"/>
                <a:gd name="T10" fmla="*/ 277 w 325"/>
                <a:gd name="T11" fmla="*/ 253 h 311"/>
                <a:gd name="T12" fmla="*/ 95 w 325"/>
                <a:gd name="T13" fmla="*/ 118 h 311"/>
                <a:gd name="T14" fmla="*/ 118 w 325"/>
                <a:gd name="T15" fmla="*/ 0 h 311"/>
                <a:gd name="T16" fmla="*/ 118 w 325"/>
                <a:gd name="T17" fmla="*/ 0 h 3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5"/>
                <a:gd name="T28" fmla="*/ 0 h 311"/>
                <a:gd name="T29" fmla="*/ 325 w 325"/>
                <a:gd name="T30" fmla="*/ 311 h 3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5" h="311">
                  <a:moveTo>
                    <a:pt x="118" y="0"/>
                  </a:moveTo>
                  <a:lnTo>
                    <a:pt x="0" y="165"/>
                  </a:lnTo>
                  <a:lnTo>
                    <a:pt x="142" y="300"/>
                  </a:lnTo>
                  <a:lnTo>
                    <a:pt x="148" y="216"/>
                  </a:lnTo>
                  <a:lnTo>
                    <a:pt x="325" y="311"/>
                  </a:lnTo>
                  <a:lnTo>
                    <a:pt x="277" y="253"/>
                  </a:lnTo>
                  <a:lnTo>
                    <a:pt x="95" y="118"/>
                  </a:lnTo>
                  <a:lnTo>
                    <a:pt x="118" y="0"/>
                  </a:lnTo>
                  <a:close/>
                </a:path>
              </a:pathLst>
            </a:custGeom>
            <a:solidFill>
              <a:srgbClr val="7D857D"/>
            </a:solidFill>
            <a:ln w="9525">
              <a:noFill/>
              <a:round/>
              <a:headEnd/>
              <a:tailEnd/>
            </a:ln>
          </p:spPr>
          <p:txBody>
            <a:bodyPr/>
            <a:lstStyle/>
            <a:p>
              <a:endParaRPr lang="id-ID"/>
            </a:p>
          </p:txBody>
        </p:sp>
        <p:sp>
          <p:nvSpPr>
            <p:cNvPr id="70746" name="Freeform 89"/>
            <p:cNvSpPr>
              <a:spLocks/>
            </p:cNvSpPr>
            <p:nvPr/>
          </p:nvSpPr>
          <p:spPr bwMode="auto">
            <a:xfrm>
              <a:off x="403" y="3527"/>
              <a:ext cx="162" cy="379"/>
            </a:xfrm>
            <a:custGeom>
              <a:avLst/>
              <a:gdLst>
                <a:gd name="T0" fmla="*/ 59 w 325"/>
                <a:gd name="T1" fmla="*/ 0 h 756"/>
                <a:gd name="T2" fmla="*/ 306 w 325"/>
                <a:gd name="T3" fmla="*/ 30 h 756"/>
                <a:gd name="T4" fmla="*/ 82 w 325"/>
                <a:gd name="T5" fmla="*/ 36 h 756"/>
                <a:gd name="T6" fmla="*/ 82 w 325"/>
                <a:gd name="T7" fmla="*/ 148 h 756"/>
                <a:gd name="T8" fmla="*/ 325 w 325"/>
                <a:gd name="T9" fmla="*/ 397 h 756"/>
                <a:gd name="T10" fmla="*/ 188 w 325"/>
                <a:gd name="T11" fmla="*/ 349 h 756"/>
                <a:gd name="T12" fmla="*/ 36 w 325"/>
                <a:gd name="T13" fmla="*/ 237 h 756"/>
                <a:gd name="T14" fmla="*/ 160 w 325"/>
                <a:gd name="T15" fmla="*/ 473 h 756"/>
                <a:gd name="T16" fmla="*/ 289 w 325"/>
                <a:gd name="T17" fmla="*/ 703 h 756"/>
                <a:gd name="T18" fmla="*/ 107 w 325"/>
                <a:gd name="T19" fmla="*/ 756 h 756"/>
                <a:gd name="T20" fmla="*/ 107 w 325"/>
                <a:gd name="T21" fmla="*/ 591 h 756"/>
                <a:gd name="T22" fmla="*/ 11 w 325"/>
                <a:gd name="T23" fmla="*/ 243 h 756"/>
                <a:gd name="T24" fmla="*/ 0 w 325"/>
                <a:gd name="T25" fmla="*/ 125 h 756"/>
                <a:gd name="T26" fmla="*/ 48 w 325"/>
                <a:gd name="T27" fmla="*/ 148 h 756"/>
                <a:gd name="T28" fmla="*/ 59 w 325"/>
                <a:gd name="T29" fmla="*/ 0 h 756"/>
                <a:gd name="T30" fmla="*/ 59 w 325"/>
                <a:gd name="T31" fmla="*/ 0 h 7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25"/>
                <a:gd name="T49" fmla="*/ 0 h 756"/>
                <a:gd name="T50" fmla="*/ 325 w 325"/>
                <a:gd name="T51" fmla="*/ 756 h 75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25" h="756">
                  <a:moveTo>
                    <a:pt x="59" y="0"/>
                  </a:moveTo>
                  <a:lnTo>
                    <a:pt x="306" y="30"/>
                  </a:lnTo>
                  <a:lnTo>
                    <a:pt x="82" y="36"/>
                  </a:lnTo>
                  <a:lnTo>
                    <a:pt x="82" y="148"/>
                  </a:lnTo>
                  <a:lnTo>
                    <a:pt x="325" y="397"/>
                  </a:lnTo>
                  <a:lnTo>
                    <a:pt x="188" y="349"/>
                  </a:lnTo>
                  <a:lnTo>
                    <a:pt x="36" y="237"/>
                  </a:lnTo>
                  <a:lnTo>
                    <a:pt x="160" y="473"/>
                  </a:lnTo>
                  <a:lnTo>
                    <a:pt x="289" y="703"/>
                  </a:lnTo>
                  <a:lnTo>
                    <a:pt x="107" y="756"/>
                  </a:lnTo>
                  <a:lnTo>
                    <a:pt x="107" y="591"/>
                  </a:lnTo>
                  <a:lnTo>
                    <a:pt x="11" y="243"/>
                  </a:lnTo>
                  <a:lnTo>
                    <a:pt x="0" y="125"/>
                  </a:lnTo>
                  <a:lnTo>
                    <a:pt x="48" y="148"/>
                  </a:lnTo>
                  <a:lnTo>
                    <a:pt x="59" y="0"/>
                  </a:lnTo>
                  <a:close/>
                </a:path>
              </a:pathLst>
            </a:custGeom>
            <a:solidFill>
              <a:srgbClr val="7D857D"/>
            </a:solidFill>
            <a:ln w="9525">
              <a:noFill/>
              <a:round/>
              <a:headEnd/>
              <a:tailEnd/>
            </a:ln>
          </p:spPr>
          <p:txBody>
            <a:bodyPr/>
            <a:lstStyle/>
            <a:p>
              <a:endParaRPr lang="id-ID"/>
            </a:p>
          </p:txBody>
        </p:sp>
        <p:sp>
          <p:nvSpPr>
            <p:cNvPr id="70747" name="Freeform 90"/>
            <p:cNvSpPr>
              <a:spLocks/>
            </p:cNvSpPr>
            <p:nvPr/>
          </p:nvSpPr>
          <p:spPr bwMode="auto">
            <a:xfrm>
              <a:off x="541" y="3168"/>
              <a:ext cx="92" cy="262"/>
            </a:xfrm>
            <a:custGeom>
              <a:avLst/>
              <a:gdLst>
                <a:gd name="T0" fmla="*/ 0 w 182"/>
                <a:gd name="T1" fmla="*/ 0 h 525"/>
                <a:gd name="T2" fmla="*/ 17 w 182"/>
                <a:gd name="T3" fmla="*/ 272 h 525"/>
                <a:gd name="T4" fmla="*/ 87 w 182"/>
                <a:gd name="T5" fmla="*/ 525 h 525"/>
                <a:gd name="T6" fmla="*/ 98 w 182"/>
                <a:gd name="T7" fmla="*/ 432 h 525"/>
                <a:gd name="T8" fmla="*/ 182 w 182"/>
                <a:gd name="T9" fmla="*/ 420 h 525"/>
                <a:gd name="T10" fmla="*/ 98 w 182"/>
                <a:gd name="T11" fmla="*/ 194 h 525"/>
                <a:gd name="T12" fmla="*/ 98 w 182"/>
                <a:gd name="T13" fmla="*/ 359 h 525"/>
                <a:gd name="T14" fmla="*/ 40 w 182"/>
                <a:gd name="T15" fmla="*/ 219 h 525"/>
                <a:gd name="T16" fmla="*/ 0 w 182"/>
                <a:gd name="T17" fmla="*/ 0 h 525"/>
                <a:gd name="T18" fmla="*/ 0 w 182"/>
                <a:gd name="T19" fmla="*/ 0 h 5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525"/>
                <a:gd name="T32" fmla="*/ 182 w 182"/>
                <a:gd name="T33" fmla="*/ 525 h 5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525">
                  <a:moveTo>
                    <a:pt x="0" y="0"/>
                  </a:moveTo>
                  <a:lnTo>
                    <a:pt x="17" y="272"/>
                  </a:lnTo>
                  <a:lnTo>
                    <a:pt x="87" y="525"/>
                  </a:lnTo>
                  <a:lnTo>
                    <a:pt x="98" y="432"/>
                  </a:lnTo>
                  <a:lnTo>
                    <a:pt x="182" y="420"/>
                  </a:lnTo>
                  <a:lnTo>
                    <a:pt x="98" y="194"/>
                  </a:lnTo>
                  <a:lnTo>
                    <a:pt x="98" y="359"/>
                  </a:lnTo>
                  <a:lnTo>
                    <a:pt x="40" y="219"/>
                  </a:lnTo>
                  <a:lnTo>
                    <a:pt x="0" y="0"/>
                  </a:lnTo>
                  <a:close/>
                </a:path>
              </a:pathLst>
            </a:custGeom>
            <a:solidFill>
              <a:srgbClr val="7D857D"/>
            </a:solidFill>
            <a:ln w="9525">
              <a:noFill/>
              <a:round/>
              <a:headEnd/>
              <a:tailEnd/>
            </a:ln>
          </p:spPr>
          <p:txBody>
            <a:bodyPr/>
            <a:lstStyle/>
            <a:p>
              <a:endParaRPr lang="id-ID"/>
            </a:p>
          </p:txBody>
        </p:sp>
        <p:sp>
          <p:nvSpPr>
            <p:cNvPr id="70748" name="Freeform 91"/>
            <p:cNvSpPr>
              <a:spLocks/>
            </p:cNvSpPr>
            <p:nvPr/>
          </p:nvSpPr>
          <p:spPr bwMode="auto">
            <a:xfrm>
              <a:off x="983" y="3003"/>
              <a:ext cx="398" cy="1298"/>
            </a:xfrm>
            <a:custGeom>
              <a:avLst/>
              <a:gdLst>
                <a:gd name="T0" fmla="*/ 482 w 794"/>
                <a:gd name="T1" fmla="*/ 90 h 2597"/>
                <a:gd name="T2" fmla="*/ 401 w 794"/>
                <a:gd name="T3" fmla="*/ 443 h 2597"/>
                <a:gd name="T4" fmla="*/ 625 w 794"/>
                <a:gd name="T5" fmla="*/ 6 h 2597"/>
                <a:gd name="T6" fmla="*/ 713 w 794"/>
                <a:gd name="T7" fmla="*/ 0 h 2597"/>
                <a:gd name="T8" fmla="*/ 713 w 794"/>
                <a:gd name="T9" fmla="*/ 113 h 2597"/>
                <a:gd name="T10" fmla="*/ 794 w 794"/>
                <a:gd name="T11" fmla="*/ 12 h 2597"/>
                <a:gd name="T12" fmla="*/ 783 w 794"/>
                <a:gd name="T13" fmla="*/ 213 h 2597"/>
                <a:gd name="T14" fmla="*/ 695 w 794"/>
                <a:gd name="T15" fmla="*/ 709 h 2597"/>
                <a:gd name="T16" fmla="*/ 342 w 794"/>
                <a:gd name="T17" fmla="*/ 1033 h 2597"/>
                <a:gd name="T18" fmla="*/ 465 w 794"/>
                <a:gd name="T19" fmla="*/ 1050 h 2597"/>
                <a:gd name="T20" fmla="*/ 595 w 794"/>
                <a:gd name="T21" fmla="*/ 1422 h 2597"/>
                <a:gd name="T22" fmla="*/ 771 w 794"/>
                <a:gd name="T23" fmla="*/ 1865 h 2597"/>
                <a:gd name="T24" fmla="*/ 572 w 794"/>
                <a:gd name="T25" fmla="*/ 1671 h 2597"/>
                <a:gd name="T26" fmla="*/ 323 w 794"/>
                <a:gd name="T27" fmla="*/ 1097 h 2597"/>
                <a:gd name="T28" fmla="*/ 412 w 794"/>
                <a:gd name="T29" fmla="*/ 1635 h 2597"/>
                <a:gd name="T30" fmla="*/ 500 w 794"/>
                <a:gd name="T31" fmla="*/ 1854 h 2597"/>
                <a:gd name="T32" fmla="*/ 294 w 794"/>
                <a:gd name="T33" fmla="*/ 1848 h 2597"/>
                <a:gd name="T34" fmla="*/ 199 w 794"/>
                <a:gd name="T35" fmla="*/ 1877 h 2597"/>
                <a:gd name="T36" fmla="*/ 270 w 794"/>
                <a:gd name="T37" fmla="*/ 2036 h 2597"/>
                <a:gd name="T38" fmla="*/ 429 w 794"/>
                <a:gd name="T39" fmla="*/ 2061 h 2597"/>
                <a:gd name="T40" fmla="*/ 578 w 794"/>
                <a:gd name="T41" fmla="*/ 2466 h 2597"/>
                <a:gd name="T42" fmla="*/ 707 w 794"/>
                <a:gd name="T43" fmla="*/ 2597 h 2597"/>
                <a:gd name="T44" fmla="*/ 59 w 794"/>
                <a:gd name="T45" fmla="*/ 2597 h 2597"/>
                <a:gd name="T46" fmla="*/ 0 w 794"/>
                <a:gd name="T47" fmla="*/ 2173 h 2597"/>
                <a:gd name="T48" fmla="*/ 5 w 794"/>
                <a:gd name="T49" fmla="*/ 1823 h 2597"/>
                <a:gd name="T50" fmla="*/ 83 w 794"/>
                <a:gd name="T51" fmla="*/ 1310 h 2597"/>
                <a:gd name="T52" fmla="*/ 95 w 794"/>
                <a:gd name="T53" fmla="*/ 932 h 2597"/>
                <a:gd name="T54" fmla="*/ 182 w 794"/>
                <a:gd name="T55" fmla="*/ 831 h 2597"/>
                <a:gd name="T56" fmla="*/ 216 w 794"/>
                <a:gd name="T57" fmla="*/ 449 h 2597"/>
                <a:gd name="T58" fmla="*/ 382 w 794"/>
                <a:gd name="T59" fmla="*/ 135 h 2597"/>
                <a:gd name="T60" fmla="*/ 482 w 794"/>
                <a:gd name="T61" fmla="*/ 90 h 2597"/>
                <a:gd name="T62" fmla="*/ 482 w 794"/>
                <a:gd name="T63" fmla="*/ 90 h 25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94"/>
                <a:gd name="T97" fmla="*/ 0 h 2597"/>
                <a:gd name="T98" fmla="*/ 794 w 794"/>
                <a:gd name="T99" fmla="*/ 2597 h 25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94" h="2597">
                  <a:moveTo>
                    <a:pt x="482" y="90"/>
                  </a:moveTo>
                  <a:lnTo>
                    <a:pt x="401" y="443"/>
                  </a:lnTo>
                  <a:lnTo>
                    <a:pt x="625" y="6"/>
                  </a:lnTo>
                  <a:lnTo>
                    <a:pt x="713" y="0"/>
                  </a:lnTo>
                  <a:lnTo>
                    <a:pt x="713" y="113"/>
                  </a:lnTo>
                  <a:lnTo>
                    <a:pt x="794" y="12"/>
                  </a:lnTo>
                  <a:lnTo>
                    <a:pt x="783" y="213"/>
                  </a:lnTo>
                  <a:lnTo>
                    <a:pt x="695" y="709"/>
                  </a:lnTo>
                  <a:lnTo>
                    <a:pt x="342" y="1033"/>
                  </a:lnTo>
                  <a:lnTo>
                    <a:pt x="465" y="1050"/>
                  </a:lnTo>
                  <a:lnTo>
                    <a:pt x="595" y="1422"/>
                  </a:lnTo>
                  <a:lnTo>
                    <a:pt x="771" y="1865"/>
                  </a:lnTo>
                  <a:lnTo>
                    <a:pt x="572" y="1671"/>
                  </a:lnTo>
                  <a:lnTo>
                    <a:pt x="323" y="1097"/>
                  </a:lnTo>
                  <a:lnTo>
                    <a:pt x="412" y="1635"/>
                  </a:lnTo>
                  <a:lnTo>
                    <a:pt x="500" y="1854"/>
                  </a:lnTo>
                  <a:lnTo>
                    <a:pt x="294" y="1848"/>
                  </a:lnTo>
                  <a:lnTo>
                    <a:pt x="199" y="1877"/>
                  </a:lnTo>
                  <a:lnTo>
                    <a:pt x="270" y="2036"/>
                  </a:lnTo>
                  <a:lnTo>
                    <a:pt x="429" y="2061"/>
                  </a:lnTo>
                  <a:lnTo>
                    <a:pt x="578" y="2466"/>
                  </a:lnTo>
                  <a:lnTo>
                    <a:pt x="707" y="2597"/>
                  </a:lnTo>
                  <a:lnTo>
                    <a:pt x="59" y="2597"/>
                  </a:lnTo>
                  <a:lnTo>
                    <a:pt x="0" y="2173"/>
                  </a:lnTo>
                  <a:lnTo>
                    <a:pt x="5" y="1823"/>
                  </a:lnTo>
                  <a:lnTo>
                    <a:pt x="83" y="1310"/>
                  </a:lnTo>
                  <a:lnTo>
                    <a:pt x="95" y="932"/>
                  </a:lnTo>
                  <a:lnTo>
                    <a:pt x="182" y="831"/>
                  </a:lnTo>
                  <a:lnTo>
                    <a:pt x="216" y="449"/>
                  </a:lnTo>
                  <a:lnTo>
                    <a:pt x="382" y="135"/>
                  </a:lnTo>
                  <a:lnTo>
                    <a:pt x="482" y="90"/>
                  </a:lnTo>
                  <a:close/>
                </a:path>
              </a:pathLst>
            </a:custGeom>
            <a:solidFill>
              <a:srgbClr val="7D857D"/>
            </a:solidFill>
            <a:ln w="9525">
              <a:noFill/>
              <a:round/>
              <a:headEnd/>
              <a:tailEnd/>
            </a:ln>
          </p:spPr>
          <p:txBody>
            <a:bodyPr/>
            <a:lstStyle/>
            <a:p>
              <a:endParaRPr lang="id-ID"/>
            </a:p>
          </p:txBody>
        </p:sp>
        <p:sp>
          <p:nvSpPr>
            <p:cNvPr id="70749" name="Freeform 92"/>
            <p:cNvSpPr>
              <a:spLocks/>
            </p:cNvSpPr>
            <p:nvPr/>
          </p:nvSpPr>
          <p:spPr bwMode="auto">
            <a:xfrm>
              <a:off x="1348" y="3026"/>
              <a:ext cx="184" cy="313"/>
            </a:xfrm>
            <a:custGeom>
              <a:avLst/>
              <a:gdLst>
                <a:gd name="T0" fmla="*/ 195 w 367"/>
                <a:gd name="T1" fmla="*/ 0 h 625"/>
                <a:gd name="T2" fmla="*/ 64 w 367"/>
                <a:gd name="T3" fmla="*/ 277 h 625"/>
                <a:gd name="T4" fmla="*/ 0 w 367"/>
                <a:gd name="T5" fmla="*/ 625 h 625"/>
                <a:gd name="T6" fmla="*/ 218 w 367"/>
                <a:gd name="T7" fmla="*/ 424 h 625"/>
                <a:gd name="T8" fmla="*/ 367 w 367"/>
                <a:gd name="T9" fmla="*/ 42 h 625"/>
                <a:gd name="T10" fmla="*/ 300 w 367"/>
                <a:gd name="T11" fmla="*/ 70 h 625"/>
                <a:gd name="T12" fmla="*/ 195 w 367"/>
                <a:gd name="T13" fmla="*/ 0 h 625"/>
                <a:gd name="T14" fmla="*/ 195 w 367"/>
                <a:gd name="T15" fmla="*/ 0 h 625"/>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625"/>
                <a:gd name="T26" fmla="*/ 367 w 367"/>
                <a:gd name="T27" fmla="*/ 625 h 6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625">
                  <a:moveTo>
                    <a:pt x="195" y="0"/>
                  </a:moveTo>
                  <a:lnTo>
                    <a:pt x="64" y="277"/>
                  </a:lnTo>
                  <a:lnTo>
                    <a:pt x="0" y="625"/>
                  </a:lnTo>
                  <a:lnTo>
                    <a:pt x="218" y="424"/>
                  </a:lnTo>
                  <a:lnTo>
                    <a:pt x="367" y="42"/>
                  </a:lnTo>
                  <a:lnTo>
                    <a:pt x="300" y="70"/>
                  </a:lnTo>
                  <a:lnTo>
                    <a:pt x="195" y="0"/>
                  </a:lnTo>
                  <a:close/>
                </a:path>
              </a:pathLst>
            </a:custGeom>
            <a:solidFill>
              <a:srgbClr val="7D857D"/>
            </a:solidFill>
            <a:ln w="9525">
              <a:noFill/>
              <a:round/>
              <a:headEnd/>
              <a:tailEnd/>
            </a:ln>
          </p:spPr>
          <p:txBody>
            <a:bodyPr/>
            <a:lstStyle/>
            <a:p>
              <a:endParaRPr lang="id-ID"/>
            </a:p>
          </p:txBody>
        </p:sp>
        <p:sp>
          <p:nvSpPr>
            <p:cNvPr id="70750" name="Freeform 93"/>
            <p:cNvSpPr>
              <a:spLocks/>
            </p:cNvSpPr>
            <p:nvPr/>
          </p:nvSpPr>
          <p:spPr bwMode="auto">
            <a:xfrm>
              <a:off x="1289" y="3209"/>
              <a:ext cx="204" cy="676"/>
            </a:xfrm>
            <a:custGeom>
              <a:avLst/>
              <a:gdLst>
                <a:gd name="T0" fmla="*/ 395 w 407"/>
                <a:gd name="T1" fmla="*/ 0 h 1351"/>
                <a:gd name="T2" fmla="*/ 353 w 407"/>
                <a:gd name="T3" fmla="*/ 171 h 1351"/>
                <a:gd name="T4" fmla="*/ 0 w 407"/>
                <a:gd name="T5" fmla="*/ 507 h 1351"/>
                <a:gd name="T6" fmla="*/ 0 w 407"/>
                <a:gd name="T7" fmla="*/ 673 h 1351"/>
                <a:gd name="T8" fmla="*/ 101 w 407"/>
                <a:gd name="T9" fmla="*/ 1045 h 1351"/>
                <a:gd name="T10" fmla="*/ 196 w 407"/>
                <a:gd name="T11" fmla="*/ 1351 h 1351"/>
                <a:gd name="T12" fmla="*/ 171 w 407"/>
                <a:gd name="T13" fmla="*/ 661 h 1351"/>
                <a:gd name="T14" fmla="*/ 336 w 407"/>
                <a:gd name="T15" fmla="*/ 1093 h 1351"/>
                <a:gd name="T16" fmla="*/ 395 w 407"/>
                <a:gd name="T17" fmla="*/ 496 h 1351"/>
                <a:gd name="T18" fmla="*/ 407 w 407"/>
                <a:gd name="T19" fmla="*/ 131 h 1351"/>
                <a:gd name="T20" fmla="*/ 395 w 407"/>
                <a:gd name="T21" fmla="*/ 0 h 1351"/>
                <a:gd name="T22" fmla="*/ 395 w 407"/>
                <a:gd name="T23" fmla="*/ 0 h 13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7"/>
                <a:gd name="T37" fmla="*/ 0 h 1351"/>
                <a:gd name="T38" fmla="*/ 407 w 407"/>
                <a:gd name="T39" fmla="*/ 1351 h 13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7" h="1351">
                  <a:moveTo>
                    <a:pt x="395" y="0"/>
                  </a:moveTo>
                  <a:lnTo>
                    <a:pt x="353" y="171"/>
                  </a:lnTo>
                  <a:lnTo>
                    <a:pt x="0" y="507"/>
                  </a:lnTo>
                  <a:lnTo>
                    <a:pt x="0" y="673"/>
                  </a:lnTo>
                  <a:lnTo>
                    <a:pt x="101" y="1045"/>
                  </a:lnTo>
                  <a:lnTo>
                    <a:pt x="196" y="1351"/>
                  </a:lnTo>
                  <a:lnTo>
                    <a:pt x="171" y="661"/>
                  </a:lnTo>
                  <a:lnTo>
                    <a:pt x="336" y="1093"/>
                  </a:lnTo>
                  <a:lnTo>
                    <a:pt x="395" y="496"/>
                  </a:lnTo>
                  <a:lnTo>
                    <a:pt x="407" y="131"/>
                  </a:lnTo>
                  <a:lnTo>
                    <a:pt x="395" y="0"/>
                  </a:lnTo>
                  <a:close/>
                </a:path>
              </a:pathLst>
            </a:custGeom>
            <a:solidFill>
              <a:srgbClr val="7D857D"/>
            </a:solidFill>
            <a:ln w="9525">
              <a:noFill/>
              <a:round/>
              <a:headEnd/>
              <a:tailEnd/>
            </a:ln>
          </p:spPr>
          <p:txBody>
            <a:bodyPr/>
            <a:lstStyle/>
            <a:p>
              <a:endParaRPr lang="id-ID"/>
            </a:p>
          </p:txBody>
        </p:sp>
        <p:sp>
          <p:nvSpPr>
            <p:cNvPr id="70751" name="Freeform 94"/>
            <p:cNvSpPr>
              <a:spLocks/>
            </p:cNvSpPr>
            <p:nvPr/>
          </p:nvSpPr>
          <p:spPr bwMode="auto">
            <a:xfrm>
              <a:off x="1511" y="3277"/>
              <a:ext cx="35" cy="277"/>
            </a:xfrm>
            <a:custGeom>
              <a:avLst/>
              <a:gdLst>
                <a:gd name="T0" fmla="*/ 47 w 70"/>
                <a:gd name="T1" fmla="*/ 0 h 553"/>
                <a:gd name="T2" fmla="*/ 70 w 70"/>
                <a:gd name="T3" fmla="*/ 118 h 553"/>
                <a:gd name="T4" fmla="*/ 17 w 70"/>
                <a:gd name="T5" fmla="*/ 188 h 553"/>
                <a:gd name="T6" fmla="*/ 42 w 70"/>
                <a:gd name="T7" fmla="*/ 317 h 553"/>
                <a:gd name="T8" fmla="*/ 11 w 70"/>
                <a:gd name="T9" fmla="*/ 553 h 553"/>
                <a:gd name="T10" fmla="*/ 0 w 70"/>
                <a:gd name="T11" fmla="*/ 253 h 553"/>
                <a:gd name="T12" fmla="*/ 17 w 70"/>
                <a:gd name="T13" fmla="*/ 140 h 553"/>
                <a:gd name="T14" fmla="*/ 47 w 70"/>
                <a:gd name="T15" fmla="*/ 0 h 553"/>
                <a:gd name="T16" fmla="*/ 47 w 70"/>
                <a:gd name="T17" fmla="*/ 0 h 5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0"/>
                <a:gd name="T28" fmla="*/ 0 h 553"/>
                <a:gd name="T29" fmla="*/ 70 w 70"/>
                <a:gd name="T30" fmla="*/ 553 h 5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0" h="553">
                  <a:moveTo>
                    <a:pt x="47" y="0"/>
                  </a:moveTo>
                  <a:lnTo>
                    <a:pt x="70" y="118"/>
                  </a:lnTo>
                  <a:lnTo>
                    <a:pt x="17" y="188"/>
                  </a:lnTo>
                  <a:lnTo>
                    <a:pt x="42" y="317"/>
                  </a:lnTo>
                  <a:lnTo>
                    <a:pt x="11" y="553"/>
                  </a:lnTo>
                  <a:lnTo>
                    <a:pt x="0" y="253"/>
                  </a:lnTo>
                  <a:lnTo>
                    <a:pt x="17" y="140"/>
                  </a:lnTo>
                  <a:lnTo>
                    <a:pt x="47" y="0"/>
                  </a:lnTo>
                  <a:close/>
                </a:path>
              </a:pathLst>
            </a:custGeom>
            <a:solidFill>
              <a:srgbClr val="7D857D"/>
            </a:solidFill>
            <a:ln w="9525">
              <a:noFill/>
              <a:round/>
              <a:headEnd/>
              <a:tailEnd/>
            </a:ln>
          </p:spPr>
          <p:txBody>
            <a:bodyPr/>
            <a:lstStyle/>
            <a:p>
              <a:endParaRPr lang="id-ID"/>
            </a:p>
          </p:txBody>
        </p:sp>
        <p:sp>
          <p:nvSpPr>
            <p:cNvPr id="70752" name="Freeform 95"/>
            <p:cNvSpPr>
              <a:spLocks/>
            </p:cNvSpPr>
            <p:nvPr/>
          </p:nvSpPr>
          <p:spPr bwMode="auto">
            <a:xfrm>
              <a:off x="1449" y="3838"/>
              <a:ext cx="27" cy="94"/>
            </a:xfrm>
            <a:custGeom>
              <a:avLst/>
              <a:gdLst>
                <a:gd name="T0" fmla="*/ 23 w 53"/>
                <a:gd name="T1" fmla="*/ 0 h 188"/>
                <a:gd name="T2" fmla="*/ 0 w 53"/>
                <a:gd name="T3" fmla="*/ 188 h 188"/>
                <a:gd name="T4" fmla="*/ 53 w 53"/>
                <a:gd name="T5" fmla="*/ 183 h 188"/>
                <a:gd name="T6" fmla="*/ 23 w 53"/>
                <a:gd name="T7" fmla="*/ 0 h 188"/>
                <a:gd name="T8" fmla="*/ 23 w 53"/>
                <a:gd name="T9" fmla="*/ 0 h 188"/>
                <a:gd name="T10" fmla="*/ 0 60000 65536"/>
                <a:gd name="T11" fmla="*/ 0 60000 65536"/>
                <a:gd name="T12" fmla="*/ 0 60000 65536"/>
                <a:gd name="T13" fmla="*/ 0 60000 65536"/>
                <a:gd name="T14" fmla="*/ 0 60000 65536"/>
                <a:gd name="T15" fmla="*/ 0 w 53"/>
                <a:gd name="T16" fmla="*/ 0 h 188"/>
                <a:gd name="T17" fmla="*/ 53 w 53"/>
                <a:gd name="T18" fmla="*/ 188 h 188"/>
              </a:gdLst>
              <a:ahLst/>
              <a:cxnLst>
                <a:cxn ang="T10">
                  <a:pos x="T0" y="T1"/>
                </a:cxn>
                <a:cxn ang="T11">
                  <a:pos x="T2" y="T3"/>
                </a:cxn>
                <a:cxn ang="T12">
                  <a:pos x="T4" y="T5"/>
                </a:cxn>
                <a:cxn ang="T13">
                  <a:pos x="T6" y="T7"/>
                </a:cxn>
                <a:cxn ang="T14">
                  <a:pos x="T8" y="T9"/>
                </a:cxn>
              </a:cxnLst>
              <a:rect l="T15" t="T16" r="T17" b="T18"/>
              <a:pathLst>
                <a:path w="53" h="188">
                  <a:moveTo>
                    <a:pt x="23" y="0"/>
                  </a:moveTo>
                  <a:lnTo>
                    <a:pt x="0" y="188"/>
                  </a:lnTo>
                  <a:lnTo>
                    <a:pt x="53" y="183"/>
                  </a:lnTo>
                  <a:lnTo>
                    <a:pt x="23" y="0"/>
                  </a:lnTo>
                  <a:close/>
                </a:path>
              </a:pathLst>
            </a:custGeom>
            <a:solidFill>
              <a:srgbClr val="7D857D"/>
            </a:solidFill>
            <a:ln w="9525">
              <a:noFill/>
              <a:round/>
              <a:headEnd/>
              <a:tailEnd/>
            </a:ln>
          </p:spPr>
          <p:txBody>
            <a:bodyPr/>
            <a:lstStyle/>
            <a:p>
              <a:endParaRPr lang="id-ID"/>
            </a:p>
          </p:txBody>
        </p:sp>
        <p:sp>
          <p:nvSpPr>
            <p:cNvPr id="70753" name="Freeform 96"/>
            <p:cNvSpPr>
              <a:spLocks/>
            </p:cNvSpPr>
            <p:nvPr/>
          </p:nvSpPr>
          <p:spPr bwMode="auto">
            <a:xfrm>
              <a:off x="1136" y="3959"/>
              <a:ext cx="357" cy="38"/>
            </a:xfrm>
            <a:custGeom>
              <a:avLst/>
              <a:gdLst>
                <a:gd name="T0" fmla="*/ 0 w 713"/>
                <a:gd name="T1" fmla="*/ 0 h 76"/>
                <a:gd name="T2" fmla="*/ 201 w 713"/>
                <a:gd name="T3" fmla="*/ 47 h 76"/>
                <a:gd name="T4" fmla="*/ 465 w 713"/>
                <a:gd name="T5" fmla="*/ 36 h 76"/>
                <a:gd name="T6" fmla="*/ 713 w 713"/>
                <a:gd name="T7" fmla="*/ 30 h 76"/>
                <a:gd name="T8" fmla="*/ 654 w 713"/>
                <a:gd name="T9" fmla="*/ 70 h 76"/>
                <a:gd name="T10" fmla="*/ 454 w 713"/>
                <a:gd name="T11" fmla="*/ 70 h 76"/>
                <a:gd name="T12" fmla="*/ 176 w 713"/>
                <a:gd name="T13" fmla="*/ 76 h 76"/>
                <a:gd name="T14" fmla="*/ 0 w 713"/>
                <a:gd name="T15" fmla="*/ 0 h 76"/>
                <a:gd name="T16" fmla="*/ 0 w 713"/>
                <a:gd name="T17" fmla="*/ 0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3"/>
                <a:gd name="T28" fmla="*/ 0 h 76"/>
                <a:gd name="T29" fmla="*/ 713 w 713"/>
                <a:gd name="T30" fmla="*/ 76 h 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3" h="76">
                  <a:moveTo>
                    <a:pt x="0" y="0"/>
                  </a:moveTo>
                  <a:lnTo>
                    <a:pt x="201" y="47"/>
                  </a:lnTo>
                  <a:lnTo>
                    <a:pt x="465" y="36"/>
                  </a:lnTo>
                  <a:lnTo>
                    <a:pt x="713" y="30"/>
                  </a:lnTo>
                  <a:lnTo>
                    <a:pt x="654" y="70"/>
                  </a:lnTo>
                  <a:lnTo>
                    <a:pt x="454" y="70"/>
                  </a:lnTo>
                  <a:lnTo>
                    <a:pt x="176" y="76"/>
                  </a:lnTo>
                  <a:lnTo>
                    <a:pt x="0" y="0"/>
                  </a:lnTo>
                  <a:close/>
                </a:path>
              </a:pathLst>
            </a:custGeom>
            <a:solidFill>
              <a:srgbClr val="7D857D"/>
            </a:solidFill>
            <a:ln w="9525">
              <a:noFill/>
              <a:round/>
              <a:headEnd/>
              <a:tailEnd/>
            </a:ln>
          </p:spPr>
          <p:txBody>
            <a:bodyPr/>
            <a:lstStyle/>
            <a:p>
              <a:endParaRPr lang="id-ID"/>
            </a:p>
          </p:txBody>
        </p:sp>
        <p:sp>
          <p:nvSpPr>
            <p:cNvPr id="70754" name="Freeform 97"/>
            <p:cNvSpPr>
              <a:spLocks/>
            </p:cNvSpPr>
            <p:nvPr/>
          </p:nvSpPr>
          <p:spPr bwMode="auto">
            <a:xfrm>
              <a:off x="1275" y="4044"/>
              <a:ext cx="41" cy="62"/>
            </a:xfrm>
            <a:custGeom>
              <a:avLst/>
              <a:gdLst>
                <a:gd name="T0" fmla="*/ 6 w 82"/>
                <a:gd name="T1" fmla="*/ 0 h 123"/>
                <a:gd name="T2" fmla="*/ 0 w 82"/>
                <a:gd name="T3" fmla="*/ 123 h 123"/>
                <a:gd name="T4" fmla="*/ 82 w 82"/>
                <a:gd name="T5" fmla="*/ 11 h 123"/>
                <a:gd name="T6" fmla="*/ 6 w 82"/>
                <a:gd name="T7" fmla="*/ 0 h 123"/>
                <a:gd name="T8" fmla="*/ 6 w 82"/>
                <a:gd name="T9" fmla="*/ 0 h 123"/>
                <a:gd name="T10" fmla="*/ 0 60000 65536"/>
                <a:gd name="T11" fmla="*/ 0 60000 65536"/>
                <a:gd name="T12" fmla="*/ 0 60000 65536"/>
                <a:gd name="T13" fmla="*/ 0 60000 65536"/>
                <a:gd name="T14" fmla="*/ 0 60000 65536"/>
                <a:gd name="T15" fmla="*/ 0 w 82"/>
                <a:gd name="T16" fmla="*/ 0 h 123"/>
                <a:gd name="T17" fmla="*/ 82 w 82"/>
                <a:gd name="T18" fmla="*/ 123 h 123"/>
              </a:gdLst>
              <a:ahLst/>
              <a:cxnLst>
                <a:cxn ang="T10">
                  <a:pos x="T0" y="T1"/>
                </a:cxn>
                <a:cxn ang="T11">
                  <a:pos x="T2" y="T3"/>
                </a:cxn>
                <a:cxn ang="T12">
                  <a:pos x="T4" y="T5"/>
                </a:cxn>
                <a:cxn ang="T13">
                  <a:pos x="T6" y="T7"/>
                </a:cxn>
                <a:cxn ang="T14">
                  <a:pos x="T8" y="T9"/>
                </a:cxn>
              </a:cxnLst>
              <a:rect l="T15" t="T16" r="T17" b="T18"/>
              <a:pathLst>
                <a:path w="82" h="123">
                  <a:moveTo>
                    <a:pt x="6" y="0"/>
                  </a:moveTo>
                  <a:lnTo>
                    <a:pt x="0" y="123"/>
                  </a:lnTo>
                  <a:lnTo>
                    <a:pt x="82" y="11"/>
                  </a:lnTo>
                  <a:lnTo>
                    <a:pt x="6" y="0"/>
                  </a:lnTo>
                  <a:close/>
                </a:path>
              </a:pathLst>
            </a:custGeom>
            <a:solidFill>
              <a:srgbClr val="7D857D"/>
            </a:solidFill>
            <a:ln w="9525">
              <a:noFill/>
              <a:round/>
              <a:headEnd/>
              <a:tailEnd/>
            </a:ln>
          </p:spPr>
          <p:txBody>
            <a:bodyPr/>
            <a:lstStyle/>
            <a:p>
              <a:endParaRPr lang="id-ID"/>
            </a:p>
          </p:txBody>
        </p:sp>
        <p:sp>
          <p:nvSpPr>
            <p:cNvPr id="70755" name="Freeform 98"/>
            <p:cNvSpPr>
              <a:spLocks/>
            </p:cNvSpPr>
            <p:nvPr/>
          </p:nvSpPr>
          <p:spPr bwMode="auto">
            <a:xfrm>
              <a:off x="1152" y="2752"/>
              <a:ext cx="199" cy="266"/>
            </a:xfrm>
            <a:custGeom>
              <a:avLst/>
              <a:gdLst>
                <a:gd name="T0" fmla="*/ 230 w 399"/>
                <a:gd name="T1" fmla="*/ 0 h 532"/>
                <a:gd name="T2" fmla="*/ 230 w 399"/>
                <a:gd name="T3" fmla="*/ 76 h 532"/>
                <a:gd name="T4" fmla="*/ 105 w 399"/>
                <a:gd name="T5" fmla="*/ 406 h 532"/>
                <a:gd name="T6" fmla="*/ 0 w 399"/>
                <a:gd name="T7" fmla="*/ 532 h 532"/>
                <a:gd name="T8" fmla="*/ 70 w 399"/>
                <a:gd name="T9" fmla="*/ 519 h 532"/>
                <a:gd name="T10" fmla="*/ 146 w 399"/>
                <a:gd name="T11" fmla="*/ 460 h 532"/>
                <a:gd name="T12" fmla="*/ 281 w 399"/>
                <a:gd name="T13" fmla="*/ 395 h 532"/>
                <a:gd name="T14" fmla="*/ 399 w 399"/>
                <a:gd name="T15" fmla="*/ 235 h 532"/>
                <a:gd name="T16" fmla="*/ 399 w 399"/>
                <a:gd name="T17" fmla="*/ 176 h 532"/>
                <a:gd name="T18" fmla="*/ 312 w 399"/>
                <a:gd name="T19" fmla="*/ 112 h 532"/>
                <a:gd name="T20" fmla="*/ 230 w 399"/>
                <a:gd name="T21" fmla="*/ 0 h 532"/>
                <a:gd name="T22" fmla="*/ 230 w 399"/>
                <a:gd name="T23" fmla="*/ 0 h 5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9"/>
                <a:gd name="T37" fmla="*/ 0 h 532"/>
                <a:gd name="T38" fmla="*/ 399 w 399"/>
                <a:gd name="T39" fmla="*/ 532 h 5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9" h="532">
                  <a:moveTo>
                    <a:pt x="230" y="0"/>
                  </a:moveTo>
                  <a:lnTo>
                    <a:pt x="230" y="76"/>
                  </a:lnTo>
                  <a:lnTo>
                    <a:pt x="105" y="406"/>
                  </a:lnTo>
                  <a:lnTo>
                    <a:pt x="0" y="532"/>
                  </a:lnTo>
                  <a:lnTo>
                    <a:pt x="70" y="519"/>
                  </a:lnTo>
                  <a:lnTo>
                    <a:pt x="146" y="460"/>
                  </a:lnTo>
                  <a:lnTo>
                    <a:pt x="281" y="395"/>
                  </a:lnTo>
                  <a:lnTo>
                    <a:pt x="399" y="235"/>
                  </a:lnTo>
                  <a:lnTo>
                    <a:pt x="399" y="176"/>
                  </a:lnTo>
                  <a:lnTo>
                    <a:pt x="312" y="112"/>
                  </a:lnTo>
                  <a:lnTo>
                    <a:pt x="230" y="0"/>
                  </a:lnTo>
                  <a:close/>
                </a:path>
              </a:pathLst>
            </a:custGeom>
            <a:solidFill>
              <a:srgbClr val="7D857D"/>
            </a:solidFill>
            <a:ln w="9525">
              <a:noFill/>
              <a:round/>
              <a:headEnd/>
              <a:tailEnd/>
            </a:ln>
          </p:spPr>
          <p:txBody>
            <a:bodyPr/>
            <a:lstStyle/>
            <a:p>
              <a:endParaRPr lang="id-ID"/>
            </a:p>
          </p:txBody>
        </p:sp>
        <p:sp>
          <p:nvSpPr>
            <p:cNvPr id="70756" name="Freeform 99"/>
            <p:cNvSpPr>
              <a:spLocks/>
            </p:cNvSpPr>
            <p:nvPr/>
          </p:nvSpPr>
          <p:spPr bwMode="auto">
            <a:xfrm>
              <a:off x="1343" y="2864"/>
              <a:ext cx="307" cy="192"/>
            </a:xfrm>
            <a:custGeom>
              <a:avLst/>
              <a:gdLst>
                <a:gd name="T0" fmla="*/ 101 w 614"/>
                <a:gd name="T1" fmla="*/ 0 h 384"/>
                <a:gd name="T2" fmla="*/ 0 w 614"/>
                <a:gd name="T3" fmla="*/ 177 h 384"/>
                <a:gd name="T4" fmla="*/ 135 w 614"/>
                <a:gd name="T5" fmla="*/ 207 h 384"/>
                <a:gd name="T6" fmla="*/ 426 w 614"/>
                <a:gd name="T7" fmla="*/ 260 h 384"/>
                <a:gd name="T8" fmla="*/ 614 w 614"/>
                <a:gd name="T9" fmla="*/ 384 h 384"/>
                <a:gd name="T10" fmla="*/ 555 w 614"/>
                <a:gd name="T11" fmla="*/ 272 h 384"/>
                <a:gd name="T12" fmla="*/ 373 w 614"/>
                <a:gd name="T13" fmla="*/ 148 h 384"/>
                <a:gd name="T14" fmla="*/ 101 w 614"/>
                <a:gd name="T15" fmla="*/ 0 h 384"/>
                <a:gd name="T16" fmla="*/ 101 w 614"/>
                <a:gd name="T17" fmla="*/ 0 h 3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14"/>
                <a:gd name="T28" fmla="*/ 0 h 384"/>
                <a:gd name="T29" fmla="*/ 614 w 614"/>
                <a:gd name="T30" fmla="*/ 384 h 3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14" h="384">
                  <a:moveTo>
                    <a:pt x="101" y="0"/>
                  </a:moveTo>
                  <a:lnTo>
                    <a:pt x="0" y="177"/>
                  </a:lnTo>
                  <a:lnTo>
                    <a:pt x="135" y="207"/>
                  </a:lnTo>
                  <a:lnTo>
                    <a:pt x="426" y="260"/>
                  </a:lnTo>
                  <a:lnTo>
                    <a:pt x="614" y="384"/>
                  </a:lnTo>
                  <a:lnTo>
                    <a:pt x="555" y="272"/>
                  </a:lnTo>
                  <a:lnTo>
                    <a:pt x="373" y="148"/>
                  </a:lnTo>
                  <a:lnTo>
                    <a:pt x="101" y="0"/>
                  </a:lnTo>
                  <a:close/>
                </a:path>
              </a:pathLst>
            </a:custGeom>
            <a:solidFill>
              <a:srgbClr val="7D857D"/>
            </a:solidFill>
            <a:ln w="9525">
              <a:noFill/>
              <a:round/>
              <a:headEnd/>
              <a:tailEnd/>
            </a:ln>
          </p:spPr>
          <p:txBody>
            <a:bodyPr/>
            <a:lstStyle/>
            <a:p>
              <a:endParaRPr lang="id-ID"/>
            </a:p>
          </p:txBody>
        </p:sp>
        <p:sp>
          <p:nvSpPr>
            <p:cNvPr id="70757" name="Freeform 100"/>
            <p:cNvSpPr>
              <a:spLocks/>
            </p:cNvSpPr>
            <p:nvPr/>
          </p:nvSpPr>
          <p:spPr bwMode="auto">
            <a:xfrm>
              <a:off x="1558" y="3056"/>
              <a:ext cx="36" cy="77"/>
            </a:xfrm>
            <a:custGeom>
              <a:avLst/>
              <a:gdLst>
                <a:gd name="T0" fmla="*/ 0 w 70"/>
                <a:gd name="T1" fmla="*/ 0 h 154"/>
                <a:gd name="T2" fmla="*/ 0 w 70"/>
                <a:gd name="T3" fmla="*/ 154 h 154"/>
                <a:gd name="T4" fmla="*/ 70 w 70"/>
                <a:gd name="T5" fmla="*/ 36 h 154"/>
                <a:gd name="T6" fmla="*/ 0 w 70"/>
                <a:gd name="T7" fmla="*/ 0 h 154"/>
                <a:gd name="T8" fmla="*/ 0 w 70"/>
                <a:gd name="T9" fmla="*/ 0 h 154"/>
                <a:gd name="T10" fmla="*/ 0 60000 65536"/>
                <a:gd name="T11" fmla="*/ 0 60000 65536"/>
                <a:gd name="T12" fmla="*/ 0 60000 65536"/>
                <a:gd name="T13" fmla="*/ 0 60000 65536"/>
                <a:gd name="T14" fmla="*/ 0 60000 65536"/>
                <a:gd name="T15" fmla="*/ 0 w 70"/>
                <a:gd name="T16" fmla="*/ 0 h 154"/>
                <a:gd name="T17" fmla="*/ 70 w 70"/>
                <a:gd name="T18" fmla="*/ 154 h 154"/>
              </a:gdLst>
              <a:ahLst/>
              <a:cxnLst>
                <a:cxn ang="T10">
                  <a:pos x="T0" y="T1"/>
                </a:cxn>
                <a:cxn ang="T11">
                  <a:pos x="T2" y="T3"/>
                </a:cxn>
                <a:cxn ang="T12">
                  <a:pos x="T4" y="T5"/>
                </a:cxn>
                <a:cxn ang="T13">
                  <a:pos x="T6" y="T7"/>
                </a:cxn>
                <a:cxn ang="T14">
                  <a:pos x="T8" y="T9"/>
                </a:cxn>
              </a:cxnLst>
              <a:rect l="T15" t="T16" r="T17" b="T18"/>
              <a:pathLst>
                <a:path w="70" h="154">
                  <a:moveTo>
                    <a:pt x="0" y="0"/>
                  </a:moveTo>
                  <a:lnTo>
                    <a:pt x="0" y="154"/>
                  </a:lnTo>
                  <a:lnTo>
                    <a:pt x="70" y="36"/>
                  </a:lnTo>
                  <a:lnTo>
                    <a:pt x="0" y="0"/>
                  </a:lnTo>
                  <a:close/>
                </a:path>
              </a:pathLst>
            </a:custGeom>
            <a:solidFill>
              <a:srgbClr val="7D857D"/>
            </a:solidFill>
            <a:ln w="9525">
              <a:noFill/>
              <a:round/>
              <a:headEnd/>
              <a:tailEnd/>
            </a:ln>
          </p:spPr>
          <p:txBody>
            <a:bodyPr/>
            <a:lstStyle/>
            <a:p>
              <a:endParaRPr lang="id-ID"/>
            </a:p>
          </p:txBody>
        </p:sp>
        <p:sp>
          <p:nvSpPr>
            <p:cNvPr id="70758" name="Freeform 101"/>
            <p:cNvSpPr>
              <a:spLocks/>
            </p:cNvSpPr>
            <p:nvPr/>
          </p:nvSpPr>
          <p:spPr bwMode="auto">
            <a:xfrm>
              <a:off x="1670" y="3074"/>
              <a:ext cx="112" cy="150"/>
            </a:xfrm>
            <a:custGeom>
              <a:avLst/>
              <a:gdLst>
                <a:gd name="T0" fmla="*/ 0 w 225"/>
                <a:gd name="T1" fmla="*/ 0 h 300"/>
                <a:gd name="T2" fmla="*/ 48 w 225"/>
                <a:gd name="T3" fmla="*/ 165 h 300"/>
                <a:gd name="T4" fmla="*/ 143 w 225"/>
                <a:gd name="T5" fmla="*/ 300 h 300"/>
                <a:gd name="T6" fmla="*/ 225 w 225"/>
                <a:gd name="T7" fmla="*/ 289 h 300"/>
                <a:gd name="T8" fmla="*/ 112 w 225"/>
                <a:gd name="T9" fmla="*/ 34 h 300"/>
                <a:gd name="T10" fmla="*/ 0 w 225"/>
                <a:gd name="T11" fmla="*/ 0 h 300"/>
                <a:gd name="T12" fmla="*/ 0 w 225"/>
                <a:gd name="T13" fmla="*/ 0 h 300"/>
                <a:gd name="T14" fmla="*/ 0 60000 65536"/>
                <a:gd name="T15" fmla="*/ 0 60000 65536"/>
                <a:gd name="T16" fmla="*/ 0 60000 65536"/>
                <a:gd name="T17" fmla="*/ 0 60000 65536"/>
                <a:gd name="T18" fmla="*/ 0 60000 65536"/>
                <a:gd name="T19" fmla="*/ 0 60000 65536"/>
                <a:gd name="T20" fmla="*/ 0 60000 65536"/>
                <a:gd name="T21" fmla="*/ 0 w 225"/>
                <a:gd name="T22" fmla="*/ 0 h 300"/>
                <a:gd name="T23" fmla="*/ 225 w 225"/>
                <a:gd name="T24" fmla="*/ 300 h 3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5" h="300">
                  <a:moveTo>
                    <a:pt x="0" y="0"/>
                  </a:moveTo>
                  <a:lnTo>
                    <a:pt x="48" y="165"/>
                  </a:lnTo>
                  <a:lnTo>
                    <a:pt x="143" y="300"/>
                  </a:lnTo>
                  <a:lnTo>
                    <a:pt x="225" y="289"/>
                  </a:lnTo>
                  <a:lnTo>
                    <a:pt x="112" y="34"/>
                  </a:lnTo>
                  <a:lnTo>
                    <a:pt x="0" y="0"/>
                  </a:lnTo>
                  <a:close/>
                </a:path>
              </a:pathLst>
            </a:custGeom>
            <a:solidFill>
              <a:srgbClr val="7D857D"/>
            </a:solidFill>
            <a:ln w="9525">
              <a:noFill/>
              <a:round/>
              <a:headEnd/>
              <a:tailEnd/>
            </a:ln>
          </p:spPr>
          <p:txBody>
            <a:bodyPr/>
            <a:lstStyle/>
            <a:p>
              <a:endParaRPr lang="id-ID"/>
            </a:p>
          </p:txBody>
        </p:sp>
        <p:sp>
          <p:nvSpPr>
            <p:cNvPr id="70759" name="Freeform 102"/>
            <p:cNvSpPr>
              <a:spLocks/>
            </p:cNvSpPr>
            <p:nvPr/>
          </p:nvSpPr>
          <p:spPr bwMode="auto">
            <a:xfrm>
              <a:off x="1599" y="3103"/>
              <a:ext cx="53" cy="222"/>
            </a:xfrm>
            <a:custGeom>
              <a:avLst/>
              <a:gdLst>
                <a:gd name="T0" fmla="*/ 64 w 106"/>
                <a:gd name="T1" fmla="*/ 0 h 443"/>
                <a:gd name="T2" fmla="*/ 64 w 106"/>
                <a:gd name="T3" fmla="*/ 146 h 443"/>
                <a:gd name="T4" fmla="*/ 0 w 106"/>
                <a:gd name="T5" fmla="*/ 443 h 443"/>
                <a:gd name="T6" fmla="*/ 58 w 106"/>
                <a:gd name="T7" fmla="*/ 382 h 443"/>
                <a:gd name="T8" fmla="*/ 106 w 106"/>
                <a:gd name="T9" fmla="*/ 236 h 443"/>
                <a:gd name="T10" fmla="*/ 106 w 106"/>
                <a:gd name="T11" fmla="*/ 141 h 443"/>
                <a:gd name="T12" fmla="*/ 64 w 106"/>
                <a:gd name="T13" fmla="*/ 0 h 443"/>
                <a:gd name="T14" fmla="*/ 64 w 106"/>
                <a:gd name="T15" fmla="*/ 0 h 443"/>
                <a:gd name="T16" fmla="*/ 0 60000 65536"/>
                <a:gd name="T17" fmla="*/ 0 60000 65536"/>
                <a:gd name="T18" fmla="*/ 0 60000 65536"/>
                <a:gd name="T19" fmla="*/ 0 60000 65536"/>
                <a:gd name="T20" fmla="*/ 0 60000 65536"/>
                <a:gd name="T21" fmla="*/ 0 60000 65536"/>
                <a:gd name="T22" fmla="*/ 0 60000 65536"/>
                <a:gd name="T23" fmla="*/ 0 60000 65536"/>
                <a:gd name="T24" fmla="*/ 0 w 106"/>
                <a:gd name="T25" fmla="*/ 0 h 443"/>
                <a:gd name="T26" fmla="*/ 106 w 106"/>
                <a:gd name="T27" fmla="*/ 443 h 4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6" h="443">
                  <a:moveTo>
                    <a:pt x="64" y="0"/>
                  </a:moveTo>
                  <a:lnTo>
                    <a:pt x="64" y="146"/>
                  </a:lnTo>
                  <a:lnTo>
                    <a:pt x="0" y="443"/>
                  </a:lnTo>
                  <a:lnTo>
                    <a:pt x="58" y="382"/>
                  </a:lnTo>
                  <a:lnTo>
                    <a:pt x="106" y="236"/>
                  </a:lnTo>
                  <a:lnTo>
                    <a:pt x="106" y="141"/>
                  </a:lnTo>
                  <a:lnTo>
                    <a:pt x="64" y="0"/>
                  </a:lnTo>
                  <a:close/>
                </a:path>
              </a:pathLst>
            </a:custGeom>
            <a:solidFill>
              <a:srgbClr val="7D857D"/>
            </a:solidFill>
            <a:ln w="9525">
              <a:noFill/>
              <a:round/>
              <a:headEnd/>
              <a:tailEnd/>
            </a:ln>
          </p:spPr>
          <p:txBody>
            <a:bodyPr/>
            <a:lstStyle/>
            <a:p>
              <a:endParaRPr lang="id-ID"/>
            </a:p>
          </p:txBody>
        </p:sp>
        <p:sp>
          <p:nvSpPr>
            <p:cNvPr id="70760" name="Freeform 103"/>
            <p:cNvSpPr>
              <a:spLocks/>
            </p:cNvSpPr>
            <p:nvPr/>
          </p:nvSpPr>
          <p:spPr bwMode="auto">
            <a:xfrm>
              <a:off x="1652" y="3242"/>
              <a:ext cx="271" cy="365"/>
            </a:xfrm>
            <a:custGeom>
              <a:avLst/>
              <a:gdLst>
                <a:gd name="T0" fmla="*/ 101 w 542"/>
                <a:gd name="T1" fmla="*/ 0 h 730"/>
                <a:gd name="T2" fmla="*/ 0 w 542"/>
                <a:gd name="T3" fmla="*/ 172 h 730"/>
                <a:gd name="T4" fmla="*/ 312 w 542"/>
                <a:gd name="T5" fmla="*/ 536 h 730"/>
                <a:gd name="T6" fmla="*/ 542 w 542"/>
                <a:gd name="T7" fmla="*/ 730 h 730"/>
                <a:gd name="T8" fmla="*/ 471 w 542"/>
                <a:gd name="T9" fmla="*/ 531 h 730"/>
                <a:gd name="T10" fmla="*/ 236 w 542"/>
                <a:gd name="T11" fmla="*/ 99 h 730"/>
                <a:gd name="T12" fmla="*/ 65 w 542"/>
                <a:gd name="T13" fmla="*/ 130 h 730"/>
                <a:gd name="T14" fmla="*/ 101 w 542"/>
                <a:gd name="T15" fmla="*/ 0 h 730"/>
                <a:gd name="T16" fmla="*/ 101 w 542"/>
                <a:gd name="T17" fmla="*/ 0 h 7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2"/>
                <a:gd name="T28" fmla="*/ 0 h 730"/>
                <a:gd name="T29" fmla="*/ 542 w 542"/>
                <a:gd name="T30" fmla="*/ 730 h 7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2" h="730">
                  <a:moveTo>
                    <a:pt x="101" y="0"/>
                  </a:moveTo>
                  <a:lnTo>
                    <a:pt x="0" y="172"/>
                  </a:lnTo>
                  <a:lnTo>
                    <a:pt x="312" y="536"/>
                  </a:lnTo>
                  <a:lnTo>
                    <a:pt x="542" y="730"/>
                  </a:lnTo>
                  <a:lnTo>
                    <a:pt x="471" y="531"/>
                  </a:lnTo>
                  <a:lnTo>
                    <a:pt x="236" y="99"/>
                  </a:lnTo>
                  <a:lnTo>
                    <a:pt x="65" y="130"/>
                  </a:lnTo>
                  <a:lnTo>
                    <a:pt x="101" y="0"/>
                  </a:lnTo>
                  <a:close/>
                </a:path>
              </a:pathLst>
            </a:custGeom>
            <a:solidFill>
              <a:srgbClr val="7D857D"/>
            </a:solidFill>
            <a:ln w="9525">
              <a:noFill/>
              <a:round/>
              <a:headEnd/>
              <a:tailEnd/>
            </a:ln>
          </p:spPr>
          <p:txBody>
            <a:bodyPr/>
            <a:lstStyle/>
            <a:p>
              <a:endParaRPr lang="id-ID"/>
            </a:p>
          </p:txBody>
        </p:sp>
        <p:sp>
          <p:nvSpPr>
            <p:cNvPr id="70761" name="Freeform 104"/>
            <p:cNvSpPr>
              <a:spLocks/>
            </p:cNvSpPr>
            <p:nvPr/>
          </p:nvSpPr>
          <p:spPr bwMode="auto">
            <a:xfrm>
              <a:off x="1634" y="3345"/>
              <a:ext cx="204" cy="325"/>
            </a:xfrm>
            <a:custGeom>
              <a:avLst/>
              <a:gdLst>
                <a:gd name="T0" fmla="*/ 0 w 407"/>
                <a:gd name="T1" fmla="*/ 0 h 650"/>
                <a:gd name="T2" fmla="*/ 255 w 407"/>
                <a:gd name="T3" fmla="*/ 443 h 650"/>
                <a:gd name="T4" fmla="*/ 407 w 407"/>
                <a:gd name="T5" fmla="*/ 578 h 650"/>
                <a:gd name="T6" fmla="*/ 207 w 407"/>
                <a:gd name="T7" fmla="*/ 650 h 650"/>
                <a:gd name="T8" fmla="*/ 230 w 407"/>
                <a:gd name="T9" fmla="*/ 560 h 650"/>
                <a:gd name="T10" fmla="*/ 0 w 407"/>
                <a:gd name="T11" fmla="*/ 0 h 650"/>
                <a:gd name="T12" fmla="*/ 0 w 407"/>
                <a:gd name="T13" fmla="*/ 0 h 650"/>
                <a:gd name="T14" fmla="*/ 0 60000 65536"/>
                <a:gd name="T15" fmla="*/ 0 60000 65536"/>
                <a:gd name="T16" fmla="*/ 0 60000 65536"/>
                <a:gd name="T17" fmla="*/ 0 60000 65536"/>
                <a:gd name="T18" fmla="*/ 0 60000 65536"/>
                <a:gd name="T19" fmla="*/ 0 60000 65536"/>
                <a:gd name="T20" fmla="*/ 0 60000 65536"/>
                <a:gd name="T21" fmla="*/ 0 w 407"/>
                <a:gd name="T22" fmla="*/ 0 h 650"/>
                <a:gd name="T23" fmla="*/ 407 w 407"/>
                <a:gd name="T24" fmla="*/ 650 h 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650">
                  <a:moveTo>
                    <a:pt x="0" y="0"/>
                  </a:moveTo>
                  <a:lnTo>
                    <a:pt x="255" y="443"/>
                  </a:lnTo>
                  <a:lnTo>
                    <a:pt x="407" y="578"/>
                  </a:lnTo>
                  <a:lnTo>
                    <a:pt x="207" y="650"/>
                  </a:lnTo>
                  <a:lnTo>
                    <a:pt x="230" y="560"/>
                  </a:lnTo>
                  <a:lnTo>
                    <a:pt x="0" y="0"/>
                  </a:lnTo>
                  <a:close/>
                </a:path>
              </a:pathLst>
            </a:custGeom>
            <a:solidFill>
              <a:srgbClr val="7D857D"/>
            </a:solidFill>
            <a:ln w="9525">
              <a:noFill/>
              <a:round/>
              <a:headEnd/>
              <a:tailEnd/>
            </a:ln>
          </p:spPr>
          <p:txBody>
            <a:bodyPr/>
            <a:lstStyle/>
            <a:p>
              <a:endParaRPr lang="id-ID"/>
            </a:p>
          </p:txBody>
        </p:sp>
        <p:sp>
          <p:nvSpPr>
            <p:cNvPr id="70762" name="Freeform 105"/>
            <p:cNvSpPr>
              <a:spLocks/>
            </p:cNvSpPr>
            <p:nvPr/>
          </p:nvSpPr>
          <p:spPr bwMode="auto">
            <a:xfrm>
              <a:off x="1788" y="3735"/>
              <a:ext cx="162" cy="64"/>
            </a:xfrm>
            <a:custGeom>
              <a:avLst/>
              <a:gdLst>
                <a:gd name="T0" fmla="*/ 0 w 323"/>
                <a:gd name="T1" fmla="*/ 0 h 129"/>
                <a:gd name="T2" fmla="*/ 146 w 323"/>
                <a:gd name="T3" fmla="*/ 53 h 129"/>
                <a:gd name="T4" fmla="*/ 323 w 323"/>
                <a:gd name="T5" fmla="*/ 53 h 129"/>
                <a:gd name="T6" fmla="*/ 163 w 323"/>
                <a:gd name="T7" fmla="*/ 129 h 129"/>
                <a:gd name="T8" fmla="*/ 110 w 323"/>
                <a:gd name="T9" fmla="*/ 76 h 129"/>
                <a:gd name="T10" fmla="*/ 0 w 323"/>
                <a:gd name="T11" fmla="*/ 0 h 129"/>
                <a:gd name="T12" fmla="*/ 0 w 323"/>
                <a:gd name="T13" fmla="*/ 0 h 129"/>
                <a:gd name="T14" fmla="*/ 0 60000 65536"/>
                <a:gd name="T15" fmla="*/ 0 60000 65536"/>
                <a:gd name="T16" fmla="*/ 0 60000 65536"/>
                <a:gd name="T17" fmla="*/ 0 60000 65536"/>
                <a:gd name="T18" fmla="*/ 0 60000 65536"/>
                <a:gd name="T19" fmla="*/ 0 60000 65536"/>
                <a:gd name="T20" fmla="*/ 0 60000 65536"/>
                <a:gd name="T21" fmla="*/ 0 w 323"/>
                <a:gd name="T22" fmla="*/ 0 h 129"/>
                <a:gd name="T23" fmla="*/ 323 w 323"/>
                <a:gd name="T24" fmla="*/ 129 h 1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3" h="129">
                  <a:moveTo>
                    <a:pt x="0" y="0"/>
                  </a:moveTo>
                  <a:lnTo>
                    <a:pt x="146" y="53"/>
                  </a:lnTo>
                  <a:lnTo>
                    <a:pt x="323" y="53"/>
                  </a:lnTo>
                  <a:lnTo>
                    <a:pt x="163" y="129"/>
                  </a:lnTo>
                  <a:lnTo>
                    <a:pt x="110" y="76"/>
                  </a:lnTo>
                  <a:lnTo>
                    <a:pt x="0" y="0"/>
                  </a:lnTo>
                  <a:close/>
                </a:path>
              </a:pathLst>
            </a:custGeom>
            <a:solidFill>
              <a:srgbClr val="7D857D"/>
            </a:solidFill>
            <a:ln w="9525">
              <a:noFill/>
              <a:round/>
              <a:headEnd/>
              <a:tailEnd/>
            </a:ln>
          </p:spPr>
          <p:txBody>
            <a:bodyPr/>
            <a:lstStyle/>
            <a:p>
              <a:endParaRPr lang="id-ID"/>
            </a:p>
          </p:txBody>
        </p:sp>
        <p:sp>
          <p:nvSpPr>
            <p:cNvPr id="70763" name="Freeform 106"/>
            <p:cNvSpPr>
              <a:spLocks/>
            </p:cNvSpPr>
            <p:nvPr/>
          </p:nvSpPr>
          <p:spPr bwMode="auto">
            <a:xfrm>
              <a:off x="1714" y="3858"/>
              <a:ext cx="204" cy="39"/>
            </a:xfrm>
            <a:custGeom>
              <a:avLst/>
              <a:gdLst>
                <a:gd name="T0" fmla="*/ 28 w 406"/>
                <a:gd name="T1" fmla="*/ 19 h 78"/>
                <a:gd name="T2" fmla="*/ 264 w 406"/>
                <a:gd name="T3" fmla="*/ 36 h 78"/>
                <a:gd name="T4" fmla="*/ 406 w 406"/>
                <a:gd name="T5" fmla="*/ 0 h 78"/>
                <a:gd name="T6" fmla="*/ 247 w 406"/>
                <a:gd name="T7" fmla="*/ 78 h 78"/>
                <a:gd name="T8" fmla="*/ 0 w 406"/>
                <a:gd name="T9" fmla="*/ 59 h 78"/>
                <a:gd name="T10" fmla="*/ 28 w 406"/>
                <a:gd name="T11" fmla="*/ 19 h 78"/>
                <a:gd name="T12" fmla="*/ 28 w 406"/>
                <a:gd name="T13" fmla="*/ 19 h 78"/>
                <a:gd name="T14" fmla="*/ 0 60000 65536"/>
                <a:gd name="T15" fmla="*/ 0 60000 65536"/>
                <a:gd name="T16" fmla="*/ 0 60000 65536"/>
                <a:gd name="T17" fmla="*/ 0 60000 65536"/>
                <a:gd name="T18" fmla="*/ 0 60000 65536"/>
                <a:gd name="T19" fmla="*/ 0 60000 65536"/>
                <a:gd name="T20" fmla="*/ 0 60000 65536"/>
                <a:gd name="T21" fmla="*/ 0 w 406"/>
                <a:gd name="T22" fmla="*/ 0 h 78"/>
                <a:gd name="T23" fmla="*/ 406 w 406"/>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6" h="78">
                  <a:moveTo>
                    <a:pt x="28" y="19"/>
                  </a:moveTo>
                  <a:lnTo>
                    <a:pt x="264" y="36"/>
                  </a:lnTo>
                  <a:lnTo>
                    <a:pt x="406" y="0"/>
                  </a:lnTo>
                  <a:lnTo>
                    <a:pt x="247" y="78"/>
                  </a:lnTo>
                  <a:lnTo>
                    <a:pt x="0" y="59"/>
                  </a:lnTo>
                  <a:lnTo>
                    <a:pt x="28" y="19"/>
                  </a:lnTo>
                  <a:close/>
                </a:path>
              </a:pathLst>
            </a:custGeom>
            <a:solidFill>
              <a:srgbClr val="7D857D"/>
            </a:solidFill>
            <a:ln w="9525">
              <a:noFill/>
              <a:round/>
              <a:headEnd/>
              <a:tailEnd/>
            </a:ln>
          </p:spPr>
          <p:txBody>
            <a:bodyPr/>
            <a:lstStyle/>
            <a:p>
              <a:endParaRPr lang="id-ID"/>
            </a:p>
          </p:txBody>
        </p:sp>
        <p:sp>
          <p:nvSpPr>
            <p:cNvPr id="70764" name="Freeform 107"/>
            <p:cNvSpPr>
              <a:spLocks/>
            </p:cNvSpPr>
            <p:nvPr/>
          </p:nvSpPr>
          <p:spPr bwMode="auto">
            <a:xfrm>
              <a:off x="1605" y="3941"/>
              <a:ext cx="216" cy="168"/>
            </a:xfrm>
            <a:custGeom>
              <a:avLst/>
              <a:gdLst>
                <a:gd name="T0" fmla="*/ 213 w 431"/>
                <a:gd name="T1" fmla="*/ 0 h 336"/>
                <a:gd name="T2" fmla="*/ 0 w 431"/>
                <a:gd name="T3" fmla="*/ 249 h 336"/>
                <a:gd name="T4" fmla="*/ 165 w 431"/>
                <a:gd name="T5" fmla="*/ 288 h 336"/>
                <a:gd name="T6" fmla="*/ 331 w 431"/>
                <a:gd name="T7" fmla="*/ 271 h 336"/>
                <a:gd name="T8" fmla="*/ 431 w 431"/>
                <a:gd name="T9" fmla="*/ 336 h 336"/>
                <a:gd name="T10" fmla="*/ 207 w 431"/>
                <a:gd name="T11" fmla="*/ 89 h 336"/>
                <a:gd name="T12" fmla="*/ 213 w 431"/>
                <a:gd name="T13" fmla="*/ 0 h 336"/>
                <a:gd name="T14" fmla="*/ 213 w 431"/>
                <a:gd name="T15" fmla="*/ 0 h 336"/>
                <a:gd name="T16" fmla="*/ 0 60000 65536"/>
                <a:gd name="T17" fmla="*/ 0 60000 65536"/>
                <a:gd name="T18" fmla="*/ 0 60000 65536"/>
                <a:gd name="T19" fmla="*/ 0 60000 65536"/>
                <a:gd name="T20" fmla="*/ 0 60000 65536"/>
                <a:gd name="T21" fmla="*/ 0 60000 65536"/>
                <a:gd name="T22" fmla="*/ 0 60000 65536"/>
                <a:gd name="T23" fmla="*/ 0 60000 65536"/>
                <a:gd name="T24" fmla="*/ 0 w 431"/>
                <a:gd name="T25" fmla="*/ 0 h 336"/>
                <a:gd name="T26" fmla="*/ 431 w 431"/>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1" h="336">
                  <a:moveTo>
                    <a:pt x="213" y="0"/>
                  </a:moveTo>
                  <a:lnTo>
                    <a:pt x="0" y="249"/>
                  </a:lnTo>
                  <a:lnTo>
                    <a:pt x="165" y="288"/>
                  </a:lnTo>
                  <a:lnTo>
                    <a:pt x="331" y="271"/>
                  </a:lnTo>
                  <a:lnTo>
                    <a:pt x="431" y="336"/>
                  </a:lnTo>
                  <a:lnTo>
                    <a:pt x="207" y="89"/>
                  </a:lnTo>
                  <a:lnTo>
                    <a:pt x="213" y="0"/>
                  </a:lnTo>
                  <a:close/>
                </a:path>
              </a:pathLst>
            </a:custGeom>
            <a:solidFill>
              <a:srgbClr val="7D857D"/>
            </a:solidFill>
            <a:ln w="9525">
              <a:noFill/>
              <a:round/>
              <a:headEnd/>
              <a:tailEnd/>
            </a:ln>
          </p:spPr>
          <p:txBody>
            <a:bodyPr/>
            <a:lstStyle/>
            <a:p>
              <a:endParaRPr lang="id-ID"/>
            </a:p>
          </p:txBody>
        </p:sp>
        <p:sp>
          <p:nvSpPr>
            <p:cNvPr id="70765" name="Freeform 108"/>
            <p:cNvSpPr>
              <a:spLocks/>
            </p:cNvSpPr>
            <p:nvPr/>
          </p:nvSpPr>
          <p:spPr bwMode="auto">
            <a:xfrm>
              <a:off x="389" y="3359"/>
              <a:ext cx="50" cy="70"/>
            </a:xfrm>
            <a:custGeom>
              <a:avLst/>
              <a:gdLst>
                <a:gd name="T0" fmla="*/ 42 w 99"/>
                <a:gd name="T1" fmla="*/ 0 h 141"/>
                <a:gd name="T2" fmla="*/ 99 w 99"/>
                <a:gd name="T3" fmla="*/ 141 h 141"/>
                <a:gd name="T4" fmla="*/ 0 w 99"/>
                <a:gd name="T5" fmla="*/ 53 h 141"/>
                <a:gd name="T6" fmla="*/ 42 w 99"/>
                <a:gd name="T7" fmla="*/ 0 h 141"/>
                <a:gd name="T8" fmla="*/ 42 w 99"/>
                <a:gd name="T9" fmla="*/ 0 h 141"/>
                <a:gd name="T10" fmla="*/ 0 60000 65536"/>
                <a:gd name="T11" fmla="*/ 0 60000 65536"/>
                <a:gd name="T12" fmla="*/ 0 60000 65536"/>
                <a:gd name="T13" fmla="*/ 0 60000 65536"/>
                <a:gd name="T14" fmla="*/ 0 60000 65536"/>
                <a:gd name="T15" fmla="*/ 0 w 99"/>
                <a:gd name="T16" fmla="*/ 0 h 141"/>
                <a:gd name="T17" fmla="*/ 99 w 99"/>
                <a:gd name="T18" fmla="*/ 141 h 141"/>
              </a:gdLst>
              <a:ahLst/>
              <a:cxnLst>
                <a:cxn ang="T10">
                  <a:pos x="T0" y="T1"/>
                </a:cxn>
                <a:cxn ang="T11">
                  <a:pos x="T2" y="T3"/>
                </a:cxn>
                <a:cxn ang="T12">
                  <a:pos x="T4" y="T5"/>
                </a:cxn>
                <a:cxn ang="T13">
                  <a:pos x="T6" y="T7"/>
                </a:cxn>
                <a:cxn ang="T14">
                  <a:pos x="T8" y="T9"/>
                </a:cxn>
              </a:cxnLst>
              <a:rect l="T15" t="T16" r="T17" b="T18"/>
              <a:pathLst>
                <a:path w="99" h="141">
                  <a:moveTo>
                    <a:pt x="42" y="0"/>
                  </a:moveTo>
                  <a:lnTo>
                    <a:pt x="99" y="141"/>
                  </a:lnTo>
                  <a:lnTo>
                    <a:pt x="0" y="53"/>
                  </a:lnTo>
                  <a:lnTo>
                    <a:pt x="42" y="0"/>
                  </a:lnTo>
                  <a:close/>
                </a:path>
              </a:pathLst>
            </a:custGeom>
            <a:solidFill>
              <a:srgbClr val="9DA39D"/>
            </a:solidFill>
            <a:ln w="9525">
              <a:noFill/>
              <a:round/>
              <a:headEnd/>
              <a:tailEnd/>
            </a:ln>
          </p:spPr>
          <p:txBody>
            <a:bodyPr/>
            <a:lstStyle/>
            <a:p>
              <a:endParaRPr lang="id-ID"/>
            </a:p>
          </p:txBody>
        </p:sp>
        <p:sp>
          <p:nvSpPr>
            <p:cNvPr id="70766" name="Freeform 109"/>
            <p:cNvSpPr>
              <a:spLocks/>
            </p:cNvSpPr>
            <p:nvPr/>
          </p:nvSpPr>
          <p:spPr bwMode="auto">
            <a:xfrm>
              <a:off x="416" y="3596"/>
              <a:ext cx="113" cy="110"/>
            </a:xfrm>
            <a:custGeom>
              <a:avLst/>
              <a:gdLst>
                <a:gd name="T0" fmla="*/ 0 w 226"/>
                <a:gd name="T1" fmla="*/ 0 h 220"/>
                <a:gd name="T2" fmla="*/ 99 w 226"/>
                <a:gd name="T3" fmla="*/ 144 h 220"/>
                <a:gd name="T4" fmla="*/ 226 w 226"/>
                <a:gd name="T5" fmla="*/ 220 h 220"/>
                <a:gd name="T6" fmla="*/ 110 w 226"/>
                <a:gd name="T7" fmla="*/ 93 h 220"/>
                <a:gd name="T8" fmla="*/ 0 w 226"/>
                <a:gd name="T9" fmla="*/ 0 h 220"/>
                <a:gd name="T10" fmla="*/ 0 w 226"/>
                <a:gd name="T11" fmla="*/ 0 h 220"/>
                <a:gd name="T12" fmla="*/ 0 60000 65536"/>
                <a:gd name="T13" fmla="*/ 0 60000 65536"/>
                <a:gd name="T14" fmla="*/ 0 60000 65536"/>
                <a:gd name="T15" fmla="*/ 0 60000 65536"/>
                <a:gd name="T16" fmla="*/ 0 60000 65536"/>
                <a:gd name="T17" fmla="*/ 0 60000 65536"/>
                <a:gd name="T18" fmla="*/ 0 w 226"/>
                <a:gd name="T19" fmla="*/ 0 h 220"/>
                <a:gd name="T20" fmla="*/ 226 w 226"/>
                <a:gd name="T21" fmla="*/ 220 h 220"/>
              </a:gdLst>
              <a:ahLst/>
              <a:cxnLst>
                <a:cxn ang="T12">
                  <a:pos x="T0" y="T1"/>
                </a:cxn>
                <a:cxn ang="T13">
                  <a:pos x="T2" y="T3"/>
                </a:cxn>
                <a:cxn ang="T14">
                  <a:pos x="T4" y="T5"/>
                </a:cxn>
                <a:cxn ang="T15">
                  <a:pos x="T6" y="T7"/>
                </a:cxn>
                <a:cxn ang="T16">
                  <a:pos x="T8" y="T9"/>
                </a:cxn>
                <a:cxn ang="T17">
                  <a:pos x="T10" y="T11"/>
                </a:cxn>
              </a:cxnLst>
              <a:rect l="T18" t="T19" r="T20" b="T21"/>
              <a:pathLst>
                <a:path w="226" h="220">
                  <a:moveTo>
                    <a:pt x="0" y="0"/>
                  </a:moveTo>
                  <a:lnTo>
                    <a:pt x="99" y="144"/>
                  </a:lnTo>
                  <a:lnTo>
                    <a:pt x="226" y="220"/>
                  </a:lnTo>
                  <a:lnTo>
                    <a:pt x="110" y="93"/>
                  </a:lnTo>
                  <a:lnTo>
                    <a:pt x="0" y="0"/>
                  </a:lnTo>
                  <a:close/>
                </a:path>
              </a:pathLst>
            </a:custGeom>
            <a:solidFill>
              <a:srgbClr val="9DA39D"/>
            </a:solidFill>
            <a:ln w="9525">
              <a:noFill/>
              <a:round/>
              <a:headEnd/>
              <a:tailEnd/>
            </a:ln>
          </p:spPr>
          <p:txBody>
            <a:bodyPr/>
            <a:lstStyle/>
            <a:p>
              <a:endParaRPr lang="id-ID"/>
            </a:p>
          </p:txBody>
        </p:sp>
        <p:sp>
          <p:nvSpPr>
            <p:cNvPr id="70767" name="Freeform 110"/>
            <p:cNvSpPr>
              <a:spLocks/>
            </p:cNvSpPr>
            <p:nvPr/>
          </p:nvSpPr>
          <p:spPr bwMode="auto">
            <a:xfrm>
              <a:off x="437" y="3703"/>
              <a:ext cx="86" cy="184"/>
            </a:xfrm>
            <a:custGeom>
              <a:avLst/>
              <a:gdLst>
                <a:gd name="T0" fmla="*/ 0 w 173"/>
                <a:gd name="T1" fmla="*/ 0 h 367"/>
                <a:gd name="T2" fmla="*/ 62 w 173"/>
                <a:gd name="T3" fmla="*/ 217 h 367"/>
                <a:gd name="T4" fmla="*/ 79 w 173"/>
                <a:gd name="T5" fmla="*/ 367 h 367"/>
                <a:gd name="T6" fmla="*/ 173 w 173"/>
                <a:gd name="T7" fmla="*/ 339 h 367"/>
                <a:gd name="T8" fmla="*/ 98 w 173"/>
                <a:gd name="T9" fmla="*/ 181 h 367"/>
                <a:gd name="T10" fmla="*/ 0 w 173"/>
                <a:gd name="T11" fmla="*/ 0 h 367"/>
                <a:gd name="T12" fmla="*/ 0 w 173"/>
                <a:gd name="T13" fmla="*/ 0 h 367"/>
                <a:gd name="T14" fmla="*/ 0 60000 65536"/>
                <a:gd name="T15" fmla="*/ 0 60000 65536"/>
                <a:gd name="T16" fmla="*/ 0 60000 65536"/>
                <a:gd name="T17" fmla="*/ 0 60000 65536"/>
                <a:gd name="T18" fmla="*/ 0 60000 65536"/>
                <a:gd name="T19" fmla="*/ 0 60000 65536"/>
                <a:gd name="T20" fmla="*/ 0 60000 65536"/>
                <a:gd name="T21" fmla="*/ 0 w 173"/>
                <a:gd name="T22" fmla="*/ 0 h 367"/>
                <a:gd name="T23" fmla="*/ 173 w 173"/>
                <a:gd name="T24" fmla="*/ 367 h 3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367">
                  <a:moveTo>
                    <a:pt x="0" y="0"/>
                  </a:moveTo>
                  <a:lnTo>
                    <a:pt x="62" y="217"/>
                  </a:lnTo>
                  <a:lnTo>
                    <a:pt x="79" y="367"/>
                  </a:lnTo>
                  <a:lnTo>
                    <a:pt x="173" y="339"/>
                  </a:lnTo>
                  <a:lnTo>
                    <a:pt x="98" y="181"/>
                  </a:lnTo>
                  <a:lnTo>
                    <a:pt x="0" y="0"/>
                  </a:lnTo>
                  <a:close/>
                </a:path>
              </a:pathLst>
            </a:custGeom>
            <a:solidFill>
              <a:srgbClr val="9DA39D"/>
            </a:solidFill>
            <a:ln w="9525">
              <a:noFill/>
              <a:round/>
              <a:headEnd/>
              <a:tailEnd/>
            </a:ln>
          </p:spPr>
          <p:txBody>
            <a:bodyPr/>
            <a:lstStyle/>
            <a:p>
              <a:endParaRPr lang="id-ID"/>
            </a:p>
          </p:txBody>
        </p:sp>
        <p:sp>
          <p:nvSpPr>
            <p:cNvPr id="70768" name="Freeform 111"/>
            <p:cNvSpPr>
              <a:spLocks/>
            </p:cNvSpPr>
            <p:nvPr/>
          </p:nvSpPr>
          <p:spPr bwMode="auto">
            <a:xfrm>
              <a:off x="558" y="3298"/>
              <a:ext cx="58" cy="88"/>
            </a:xfrm>
            <a:custGeom>
              <a:avLst/>
              <a:gdLst>
                <a:gd name="T0" fmla="*/ 0 w 116"/>
                <a:gd name="T1" fmla="*/ 0 h 174"/>
                <a:gd name="T2" fmla="*/ 42 w 116"/>
                <a:gd name="T3" fmla="*/ 174 h 174"/>
                <a:gd name="T4" fmla="*/ 116 w 116"/>
                <a:gd name="T5" fmla="*/ 138 h 174"/>
                <a:gd name="T6" fmla="*/ 87 w 116"/>
                <a:gd name="T7" fmla="*/ 87 h 174"/>
                <a:gd name="T8" fmla="*/ 47 w 116"/>
                <a:gd name="T9" fmla="*/ 93 h 174"/>
                <a:gd name="T10" fmla="*/ 0 w 116"/>
                <a:gd name="T11" fmla="*/ 0 h 174"/>
                <a:gd name="T12" fmla="*/ 0 w 116"/>
                <a:gd name="T13" fmla="*/ 0 h 174"/>
                <a:gd name="T14" fmla="*/ 0 60000 65536"/>
                <a:gd name="T15" fmla="*/ 0 60000 65536"/>
                <a:gd name="T16" fmla="*/ 0 60000 65536"/>
                <a:gd name="T17" fmla="*/ 0 60000 65536"/>
                <a:gd name="T18" fmla="*/ 0 60000 65536"/>
                <a:gd name="T19" fmla="*/ 0 60000 65536"/>
                <a:gd name="T20" fmla="*/ 0 60000 65536"/>
                <a:gd name="T21" fmla="*/ 0 w 116"/>
                <a:gd name="T22" fmla="*/ 0 h 174"/>
                <a:gd name="T23" fmla="*/ 116 w 116"/>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6" h="174">
                  <a:moveTo>
                    <a:pt x="0" y="0"/>
                  </a:moveTo>
                  <a:lnTo>
                    <a:pt x="42" y="174"/>
                  </a:lnTo>
                  <a:lnTo>
                    <a:pt x="116" y="138"/>
                  </a:lnTo>
                  <a:lnTo>
                    <a:pt x="87" y="87"/>
                  </a:lnTo>
                  <a:lnTo>
                    <a:pt x="47" y="93"/>
                  </a:lnTo>
                  <a:lnTo>
                    <a:pt x="0" y="0"/>
                  </a:lnTo>
                  <a:close/>
                </a:path>
              </a:pathLst>
            </a:custGeom>
            <a:solidFill>
              <a:srgbClr val="9DA39D"/>
            </a:solidFill>
            <a:ln w="9525">
              <a:noFill/>
              <a:round/>
              <a:headEnd/>
              <a:tailEnd/>
            </a:ln>
          </p:spPr>
          <p:txBody>
            <a:bodyPr/>
            <a:lstStyle/>
            <a:p>
              <a:endParaRPr lang="id-ID"/>
            </a:p>
          </p:txBody>
        </p:sp>
        <p:sp>
          <p:nvSpPr>
            <p:cNvPr id="70769" name="Freeform 112"/>
            <p:cNvSpPr>
              <a:spLocks/>
            </p:cNvSpPr>
            <p:nvPr/>
          </p:nvSpPr>
          <p:spPr bwMode="auto">
            <a:xfrm>
              <a:off x="684" y="3012"/>
              <a:ext cx="46" cy="93"/>
            </a:xfrm>
            <a:custGeom>
              <a:avLst/>
              <a:gdLst>
                <a:gd name="T0" fmla="*/ 0 w 93"/>
                <a:gd name="T1" fmla="*/ 25 h 187"/>
                <a:gd name="T2" fmla="*/ 23 w 93"/>
                <a:gd name="T3" fmla="*/ 187 h 187"/>
                <a:gd name="T4" fmla="*/ 93 w 93"/>
                <a:gd name="T5" fmla="*/ 0 h 187"/>
                <a:gd name="T6" fmla="*/ 0 w 93"/>
                <a:gd name="T7" fmla="*/ 25 h 187"/>
                <a:gd name="T8" fmla="*/ 0 w 93"/>
                <a:gd name="T9" fmla="*/ 25 h 187"/>
                <a:gd name="T10" fmla="*/ 0 60000 65536"/>
                <a:gd name="T11" fmla="*/ 0 60000 65536"/>
                <a:gd name="T12" fmla="*/ 0 60000 65536"/>
                <a:gd name="T13" fmla="*/ 0 60000 65536"/>
                <a:gd name="T14" fmla="*/ 0 60000 65536"/>
                <a:gd name="T15" fmla="*/ 0 w 93"/>
                <a:gd name="T16" fmla="*/ 0 h 187"/>
                <a:gd name="T17" fmla="*/ 93 w 93"/>
                <a:gd name="T18" fmla="*/ 187 h 187"/>
              </a:gdLst>
              <a:ahLst/>
              <a:cxnLst>
                <a:cxn ang="T10">
                  <a:pos x="T0" y="T1"/>
                </a:cxn>
                <a:cxn ang="T11">
                  <a:pos x="T2" y="T3"/>
                </a:cxn>
                <a:cxn ang="T12">
                  <a:pos x="T4" y="T5"/>
                </a:cxn>
                <a:cxn ang="T13">
                  <a:pos x="T6" y="T7"/>
                </a:cxn>
                <a:cxn ang="T14">
                  <a:pos x="T8" y="T9"/>
                </a:cxn>
              </a:cxnLst>
              <a:rect l="T15" t="T16" r="T17" b="T18"/>
              <a:pathLst>
                <a:path w="93" h="187">
                  <a:moveTo>
                    <a:pt x="0" y="25"/>
                  </a:moveTo>
                  <a:lnTo>
                    <a:pt x="23" y="187"/>
                  </a:lnTo>
                  <a:lnTo>
                    <a:pt x="93" y="0"/>
                  </a:lnTo>
                  <a:lnTo>
                    <a:pt x="0" y="25"/>
                  </a:lnTo>
                  <a:close/>
                </a:path>
              </a:pathLst>
            </a:custGeom>
            <a:solidFill>
              <a:srgbClr val="9DA39D"/>
            </a:solidFill>
            <a:ln w="9525">
              <a:noFill/>
              <a:round/>
              <a:headEnd/>
              <a:tailEnd/>
            </a:ln>
          </p:spPr>
          <p:txBody>
            <a:bodyPr/>
            <a:lstStyle/>
            <a:p>
              <a:endParaRPr lang="id-ID"/>
            </a:p>
          </p:txBody>
        </p:sp>
        <p:sp>
          <p:nvSpPr>
            <p:cNvPr id="70770" name="Freeform 113"/>
            <p:cNvSpPr>
              <a:spLocks/>
            </p:cNvSpPr>
            <p:nvPr/>
          </p:nvSpPr>
          <p:spPr bwMode="auto">
            <a:xfrm>
              <a:off x="753" y="3065"/>
              <a:ext cx="213" cy="865"/>
            </a:xfrm>
            <a:custGeom>
              <a:avLst/>
              <a:gdLst>
                <a:gd name="T0" fmla="*/ 251 w 425"/>
                <a:gd name="T1" fmla="*/ 0 h 1732"/>
                <a:gd name="T2" fmla="*/ 129 w 425"/>
                <a:gd name="T3" fmla="*/ 285 h 1732"/>
                <a:gd name="T4" fmla="*/ 117 w 425"/>
                <a:gd name="T5" fmla="*/ 584 h 1732"/>
                <a:gd name="T6" fmla="*/ 304 w 425"/>
                <a:gd name="T7" fmla="*/ 962 h 1732"/>
                <a:gd name="T8" fmla="*/ 309 w 425"/>
                <a:gd name="T9" fmla="*/ 1266 h 1732"/>
                <a:gd name="T10" fmla="*/ 251 w 425"/>
                <a:gd name="T11" fmla="*/ 1015 h 1732"/>
                <a:gd name="T12" fmla="*/ 129 w 425"/>
                <a:gd name="T13" fmla="*/ 893 h 1732"/>
                <a:gd name="T14" fmla="*/ 0 w 425"/>
                <a:gd name="T15" fmla="*/ 700 h 1732"/>
                <a:gd name="T16" fmla="*/ 7 w 425"/>
                <a:gd name="T17" fmla="*/ 1051 h 1732"/>
                <a:gd name="T18" fmla="*/ 281 w 425"/>
                <a:gd name="T19" fmla="*/ 1661 h 1732"/>
                <a:gd name="T20" fmla="*/ 338 w 425"/>
                <a:gd name="T21" fmla="*/ 1732 h 1732"/>
                <a:gd name="T22" fmla="*/ 403 w 425"/>
                <a:gd name="T23" fmla="*/ 1313 h 1732"/>
                <a:gd name="T24" fmla="*/ 425 w 425"/>
                <a:gd name="T25" fmla="*/ 671 h 1732"/>
                <a:gd name="T26" fmla="*/ 414 w 425"/>
                <a:gd name="T27" fmla="*/ 350 h 1732"/>
                <a:gd name="T28" fmla="*/ 315 w 425"/>
                <a:gd name="T29" fmla="*/ 217 h 1732"/>
                <a:gd name="T30" fmla="*/ 251 w 425"/>
                <a:gd name="T31" fmla="*/ 0 h 1732"/>
                <a:gd name="T32" fmla="*/ 251 w 425"/>
                <a:gd name="T33" fmla="*/ 0 h 17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5"/>
                <a:gd name="T52" fmla="*/ 0 h 1732"/>
                <a:gd name="T53" fmla="*/ 425 w 425"/>
                <a:gd name="T54" fmla="*/ 1732 h 17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5" h="1732">
                  <a:moveTo>
                    <a:pt x="251" y="0"/>
                  </a:moveTo>
                  <a:lnTo>
                    <a:pt x="129" y="285"/>
                  </a:lnTo>
                  <a:lnTo>
                    <a:pt x="117" y="584"/>
                  </a:lnTo>
                  <a:lnTo>
                    <a:pt x="304" y="962"/>
                  </a:lnTo>
                  <a:lnTo>
                    <a:pt x="309" y="1266"/>
                  </a:lnTo>
                  <a:lnTo>
                    <a:pt x="251" y="1015"/>
                  </a:lnTo>
                  <a:lnTo>
                    <a:pt x="129" y="893"/>
                  </a:lnTo>
                  <a:lnTo>
                    <a:pt x="0" y="700"/>
                  </a:lnTo>
                  <a:lnTo>
                    <a:pt x="7" y="1051"/>
                  </a:lnTo>
                  <a:lnTo>
                    <a:pt x="281" y="1661"/>
                  </a:lnTo>
                  <a:lnTo>
                    <a:pt x="338" y="1732"/>
                  </a:lnTo>
                  <a:lnTo>
                    <a:pt x="403" y="1313"/>
                  </a:lnTo>
                  <a:lnTo>
                    <a:pt x="425" y="671"/>
                  </a:lnTo>
                  <a:lnTo>
                    <a:pt x="414" y="350"/>
                  </a:lnTo>
                  <a:lnTo>
                    <a:pt x="315" y="217"/>
                  </a:lnTo>
                  <a:lnTo>
                    <a:pt x="251" y="0"/>
                  </a:lnTo>
                  <a:close/>
                </a:path>
              </a:pathLst>
            </a:custGeom>
            <a:solidFill>
              <a:srgbClr val="9DA39D"/>
            </a:solidFill>
            <a:ln w="9525">
              <a:noFill/>
              <a:round/>
              <a:headEnd/>
              <a:tailEnd/>
            </a:ln>
          </p:spPr>
          <p:txBody>
            <a:bodyPr/>
            <a:lstStyle/>
            <a:p>
              <a:endParaRPr lang="id-ID"/>
            </a:p>
          </p:txBody>
        </p:sp>
        <p:sp>
          <p:nvSpPr>
            <p:cNvPr id="70771" name="Freeform 114"/>
            <p:cNvSpPr>
              <a:spLocks/>
            </p:cNvSpPr>
            <p:nvPr/>
          </p:nvSpPr>
          <p:spPr bwMode="auto">
            <a:xfrm>
              <a:off x="739" y="3604"/>
              <a:ext cx="128" cy="285"/>
            </a:xfrm>
            <a:custGeom>
              <a:avLst/>
              <a:gdLst>
                <a:gd name="T0" fmla="*/ 0 w 257"/>
                <a:gd name="T1" fmla="*/ 0 h 570"/>
                <a:gd name="T2" fmla="*/ 198 w 257"/>
                <a:gd name="T3" fmla="*/ 460 h 570"/>
                <a:gd name="T4" fmla="*/ 257 w 257"/>
                <a:gd name="T5" fmla="*/ 570 h 570"/>
                <a:gd name="T6" fmla="*/ 164 w 257"/>
                <a:gd name="T7" fmla="*/ 496 h 570"/>
                <a:gd name="T8" fmla="*/ 65 w 257"/>
                <a:gd name="T9" fmla="*/ 302 h 570"/>
                <a:gd name="T10" fmla="*/ 0 w 257"/>
                <a:gd name="T11" fmla="*/ 0 h 570"/>
                <a:gd name="T12" fmla="*/ 0 w 257"/>
                <a:gd name="T13" fmla="*/ 0 h 570"/>
                <a:gd name="T14" fmla="*/ 0 60000 65536"/>
                <a:gd name="T15" fmla="*/ 0 60000 65536"/>
                <a:gd name="T16" fmla="*/ 0 60000 65536"/>
                <a:gd name="T17" fmla="*/ 0 60000 65536"/>
                <a:gd name="T18" fmla="*/ 0 60000 65536"/>
                <a:gd name="T19" fmla="*/ 0 60000 65536"/>
                <a:gd name="T20" fmla="*/ 0 60000 65536"/>
                <a:gd name="T21" fmla="*/ 0 w 257"/>
                <a:gd name="T22" fmla="*/ 0 h 570"/>
                <a:gd name="T23" fmla="*/ 257 w 257"/>
                <a:gd name="T24" fmla="*/ 570 h 5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7" h="570">
                  <a:moveTo>
                    <a:pt x="0" y="0"/>
                  </a:moveTo>
                  <a:lnTo>
                    <a:pt x="198" y="460"/>
                  </a:lnTo>
                  <a:lnTo>
                    <a:pt x="257" y="570"/>
                  </a:lnTo>
                  <a:lnTo>
                    <a:pt x="164" y="496"/>
                  </a:lnTo>
                  <a:lnTo>
                    <a:pt x="65" y="302"/>
                  </a:lnTo>
                  <a:lnTo>
                    <a:pt x="0" y="0"/>
                  </a:lnTo>
                  <a:close/>
                </a:path>
              </a:pathLst>
            </a:custGeom>
            <a:solidFill>
              <a:srgbClr val="9DA39D"/>
            </a:solidFill>
            <a:ln w="9525">
              <a:noFill/>
              <a:round/>
              <a:headEnd/>
              <a:tailEnd/>
            </a:ln>
          </p:spPr>
          <p:txBody>
            <a:bodyPr/>
            <a:lstStyle/>
            <a:p>
              <a:endParaRPr lang="id-ID"/>
            </a:p>
          </p:txBody>
        </p:sp>
        <p:sp>
          <p:nvSpPr>
            <p:cNvPr id="70772" name="Freeform 115"/>
            <p:cNvSpPr>
              <a:spLocks/>
            </p:cNvSpPr>
            <p:nvPr/>
          </p:nvSpPr>
          <p:spPr bwMode="auto">
            <a:xfrm>
              <a:off x="841" y="3930"/>
              <a:ext cx="97" cy="371"/>
            </a:xfrm>
            <a:custGeom>
              <a:avLst/>
              <a:gdLst>
                <a:gd name="T0" fmla="*/ 94 w 194"/>
                <a:gd name="T1" fmla="*/ 0 h 741"/>
                <a:gd name="T2" fmla="*/ 77 w 194"/>
                <a:gd name="T3" fmla="*/ 152 h 741"/>
                <a:gd name="T4" fmla="*/ 77 w 194"/>
                <a:gd name="T5" fmla="*/ 444 h 741"/>
                <a:gd name="T6" fmla="*/ 0 w 194"/>
                <a:gd name="T7" fmla="*/ 309 h 741"/>
                <a:gd name="T8" fmla="*/ 23 w 194"/>
                <a:gd name="T9" fmla="*/ 741 h 741"/>
                <a:gd name="T10" fmla="*/ 164 w 194"/>
                <a:gd name="T11" fmla="*/ 741 h 741"/>
                <a:gd name="T12" fmla="*/ 194 w 194"/>
                <a:gd name="T13" fmla="*/ 462 h 741"/>
                <a:gd name="T14" fmla="*/ 135 w 194"/>
                <a:gd name="T15" fmla="*/ 135 h 741"/>
                <a:gd name="T16" fmla="*/ 94 w 194"/>
                <a:gd name="T17" fmla="*/ 0 h 741"/>
                <a:gd name="T18" fmla="*/ 94 w 194"/>
                <a:gd name="T19" fmla="*/ 0 h 7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
                <a:gd name="T31" fmla="*/ 0 h 741"/>
                <a:gd name="T32" fmla="*/ 194 w 194"/>
                <a:gd name="T33" fmla="*/ 741 h 7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 h="741">
                  <a:moveTo>
                    <a:pt x="94" y="0"/>
                  </a:moveTo>
                  <a:lnTo>
                    <a:pt x="77" y="152"/>
                  </a:lnTo>
                  <a:lnTo>
                    <a:pt x="77" y="444"/>
                  </a:lnTo>
                  <a:lnTo>
                    <a:pt x="0" y="309"/>
                  </a:lnTo>
                  <a:lnTo>
                    <a:pt x="23" y="741"/>
                  </a:lnTo>
                  <a:lnTo>
                    <a:pt x="164" y="741"/>
                  </a:lnTo>
                  <a:lnTo>
                    <a:pt x="194" y="462"/>
                  </a:lnTo>
                  <a:lnTo>
                    <a:pt x="135" y="135"/>
                  </a:lnTo>
                  <a:lnTo>
                    <a:pt x="94" y="0"/>
                  </a:lnTo>
                  <a:close/>
                </a:path>
              </a:pathLst>
            </a:custGeom>
            <a:solidFill>
              <a:srgbClr val="9DA39D"/>
            </a:solidFill>
            <a:ln w="9525">
              <a:noFill/>
              <a:round/>
              <a:headEnd/>
              <a:tailEnd/>
            </a:ln>
          </p:spPr>
          <p:txBody>
            <a:bodyPr/>
            <a:lstStyle/>
            <a:p>
              <a:endParaRPr lang="id-ID"/>
            </a:p>
          </p:txBody>
        </p:sp>
        <p:sp>
          <p:nvSpPr>
            <p:cNvPr id="70773" name="Freeform 116"/>
            <p:cNvSpPr>
              <a:spLocks/>
            </p:cNvSpPr>
            <p:nvPr/>
          </p:nvSpPr>
          <p:spPr bwMode="auto">
            <a:xfrm>
              <a:off x="999" y="3085"/>
              <a:ext cx="282" cy="1216"/>
            </a:xfrm>
            <a:custGeom>
              <a:avLst/>
              <a:gdLst>
                <a:gd name="T0" fmla="*/ 99 w 565"/>
                <a:gd name="T1" fmla="*/ 810 h 2431"/>
                <a:gd name="T2" fmla="*/ 59 w 565"/>
                <a:gd name="T3" fmla="*/ 1334 h 2431"/>
                <a:gd name="T4" fmla="*/ 0 w 565"/>
                <a:gd name="T5" fmla="*/ 1929 h 2431"/>
                <a:gd name="T6" fmla="*/ 53 w 565"/>
                <a:gd name="T7" fmla="*/ 2431 h 2431"/>
                <a:gd name="T8" fmla="*/ 565 w 565"/>
                <a:gd name="T9" fmla="*/ 2431 h 2431"/>
                <a:gd name="T10" fmla="*/ 401 w 565"/>
                <a:gd name="T11" fmla="*/ 2169 h 2431"/>
                <a:gd name="T12" fmla="*/ 373 w 565"/>
                <a:gd name="T13" fmla="*/ 2355 h 2431"/>
                <a:gd name="T14" fmla="*/ 127 w 565"/>
                <a:gd name="T15" fmla="*/ 1690 h 2431"/>
                <a:gd name="T16" fmla="*/ 285 w 565"/>
                <a:gd name="T17" fmla="*/ 1574 h 2431"/>
                <a:gd name="T18" fmla="*/ 215 w 565"/>
                <a:gd name="T19" fmla="*/ 1201 h 2431"/>
                <a:gd name="T20" fmla="*/ 291 w 565"/>
                <a:gd name="T21" fmla="*/ 397 h 2431"/>
                <a:gd name="T22" fmla="*/ 401 w 565"/>
                <a:gd name="T23" fmla="*/ 0 h 2431"/>
                <a:gd name="T24" fmla="*/ 274 w 565"/>
                <a:gd name="T25" fmla="*/ 198 h 2431"/>
                <a:gd name="T26" fmla="*/ 221 w 565"/>
                <a:gd name="T27" fmla="*/ 524 h 2431"/>
                <a:gd name="T28" fmla="*/ 169 w 565"/>
                <a:gd name="T29" fmla="*/ 722 h 2431"/>
                <a:gd name="T30" fmla="*/ 99 w 565"/>
                <a:gd name="T31" fmla="*/ 810 h 2431"/>
                <a:gd name="T32" fmla="*/ 99 w 565"/>
                <a:gd name="T33" fmla="*/ 810 h 24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5"/>
                <a:gd name="T52" fmla="*/ 0 h 2431"/>
                <a:gd name="T53" fmla="*/ 565 w 565"/>
                <a:gd name="T54" fmla="*/ 2431 h 24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5" h="2431">
                  <a:moveTo>
                    <a:pt x="99" y="810"/>
                  </a:moveTo>
                  <a:lnTo>
                    <a:pt x="59" y="1334"/>
                  </a:lnTo>
                  <a:lnTo>
                    <a:pt x="0" y="1929"/>
                  </a:lnTo>
                  <a:lnTo>
                    <a:pt x="53" y="2431"/>
                  </a:lnTo>
                  <a:lnTo>
                    <a:pt x="565" y="2431"/>
                  </a:lnTo>
                  <a:lnTo>
                    <a:pt x="401" y="2169"/>
                  </a:lnTo>
                  <a:lnTo>
                    <a:pt x="373" y="2355"/>
                  </a:lnTo>
                  <a:lnTo>
                    <a:pt x="127" y="1690"/>
                  </a:lnTo>
                  <a:lnTo>
                    <a:pt x="285" y="1574"/>
                  </a:lnTo>
                  <a:lnTo>
                    <a:pt x="215" y="1201"/>
                  </a:lnTo>
                  <a:lnTo>
                    <a:pt x="291" y="397"/>
                  </a:lnTo>
                  <a:lnTo>
                    <a:pt x="401" y="0"/>
                  </a:lnTo>
                  <a:lnTo>
                    <a:pt x="274" y="198"/>
                  </a:lnTo>
                  <a:lnTo>
                    <a:pt x="221" y="524"/>
                  </a:lnTo>
                  <a:lnTo>
                    <a:pt x="169" y="722"/>
                  </a:lnTo>
                  <a:lnTo>
                    <a:pt x="99" y="810"/>
                  </a:lnTo>
                  <a:close/>
                </a:path>
              </a:pathLst>
            </a:custGeom>
            <a:solidFill>
              <a:srgbClr val="9DA39D"/>
            </a:solidFill>
            <a:ln w="9525">
              <a:noFill/>
              <a:round/>
              <a:headEnd/>
              <a:tailEnd/>
            </a:ln>
          </p:spPr>
          <p:txBody>
            <a:bodyPr/>
            <a:lstStyle/>
            <a:p>
              <a:endParaRPr lang="id-ID"/>
            </a:p>
          </p:txBody>
        </p:sp>
        <p:sp>
          <p:nvSpPr>
            <p:cNvPr id="70774" name="Freeform 117"/>
            <p:cNvSpPr>
              <a:spLocks/>
            </p:cNvSpPr>
            <p:nvPr/>
          </p:nvSpPr>
          <p:spPr bwMode="auto">
            <a:xfrm>
              <a:off x="1182" y="3545"/>
              <a:ext cx="148" cy="327"/>
            </a:xfrm>
            <a:custGeom>
              <a:avLst/>
              <a:gdLst>
                <a:gd name="T0" fmla="*/ 0 w 297"/>
                <a:gd name="T1" fmla="*/ 0 h 654"/>
                <a:gd name="T2" fmla="*/ 192 w 297"/>
                <a:gd name="T3" fmla="*/ 555 h 654"/>
                <a:gd name="T4" fmla="*/ 297 w 297"/>
                <a:gd name="T5" fmla="*/ 654 h 654"/>
                <a:gd name="T6" fmla="*/ 192 w 297"/>
                <a:gd name="T7" fmla="*/ 439 h 654"/>
                <a:gd name="T8" fmla="*/ 0 w 297"/>
                <a:gd name="T9" fmla="*/ 0 h 654"/>
                <a:gd name="T10" fmla="*/ 0 w 297"/>
                <a:gd name="T11" fmla="*/ 0 h 654"/>
                <a:gd name="T12" fmla="*/ 0 60000 65536"/>
                <a:gd name="T13" fmla="*/ 0 60000 65536"/>
                <a:gd name="T14" fmla="*/ 0 60000 65536"/>
                <a:gd name="T15" fmla="*/ 0 60000 65536"/>
                <a:gd name="T16" fmla="*/ 0 60000 65536"/>
                <a:gd name="T17" fmla="*/ 0 60000 65536"/>
                <a:gd name="T18" fmla="*/ 0 w 297"/>
                <a:gd name="T19" fmla="*/ 0 h 654"/>
                <a:gd name="T20" fmla="*/ 297 w 297"/>
                <a:gd name="T21" fmla="*/ 654 h 654"/>
              </a:gdLst>
              <a:ahLst/>
              <a:cxnLst>
                <a:cxn ang="T12">
                  <a:pos x="T0" y="T1"/>
                </a:cxn>
                <a:cxn ang="T13">
                  <a:pos x="T2" y="T3"/>
                </a:cxn>
                <a:cxn ang="T14">
                  <a:pos x="T4" y="T5"/>
                </a:cxn>
                <a:cxn ang="T15">
                  <a:pos x="T6" y="T7"/>
                </a:cxn>
                <a:cxn ang="T16">
                  <a:pos x="T8" y="T9"/>
                </a:cxn>
                <a:cxn ang="T17">
                  <a:pos x="T10" y="T11"/>
                </a:cxn>
              </a:cxnLst>
              <a:rect l="T18" t="T19" r="T20" b="T21"/>
              <a:pathLst>
                <a:path w="297" h="654">
                  <a:moveTo>
                    <a:pt x="0" y="0"/>
                  </a:moveTo>
                  <a:lnTo>
                    <a:pt x="192" y="555"/>
                  </a:lnTo>
                  <a:lnTo>
                    <a:pt x="297" y="654"/>
                  </a:lnTo>
                  <a:lnTo>
                    <a:pt x="192" y="439"/>
                  </a:lnTo>
                  <a:lnTo>
                    <a:pt x="0" y="0"/>
                  </a:lnTo>
                  <a:close/>
                </a:path>
              </a:pathLst>
            </a:custGeom>
            <a:solidFill>
              <a:srgbClr val="9DA39D"/>
            </a:solidFill>
            <a:ln w="9525">
              <a:noFill/>
              <a:round/>
              <a:headEnd/>
              <a:tailEnd/>
            </a:ln>
          </p:spPr>
          <p:txBody>
            <a:bodyPr/>
            <a:lstStyle/>
            <a:p>
              <a:endParaRPr lang="id-ID"/>
            </a:p>
          </p:txBody>
        </p:sp>
        <p:sp>
          <p:nvSpPr>
            <p:cNvPr id="70775" name="Freeform 118"/>
            <p:cNvSpPr>
              <a:spLocks/>
            </p:cNvSpPr>
            <p:nvPr/>
          </p:nvSpPr>
          <p:spPr bwMode="auto">
            <a:xfrm>
              <a:off x="1161" y="3053"/>
              <a:ext cx="186" cy="423"/>
            </a:xfrm>
            <a:custGeom>
              <a:avLst/>
              <a:gdLst>
                <a:gd name="T0" fmla="*/ 280 w 373"/>
                <a:gd name="T1" fmla="*/ 0 h 846"/>
                <a:gd name="T2" fmla="*/ 82 w 373"/>
                <a:gd name="T3" fmla="*/ 339 h 846"/>
                <a:gd name="T4" fmla="*/ 0 w 373"/>
                <a:gd name="T5" fmla="*/ 846 h 846"/>
                <a:gd name="T6" fmla="*/ 152 w 373"/>
                <a:gd name="T7" fmla="*/ 612 h 846"/>
                <a:gd name="T8" fmla="*/ 262 w 373"/>
                <a:gd name="T9" fmla="*/ 607 h 846"/>
                <a:gd name="T10" fmla="*/ 344 w 373"/>
                <a:gd name="T11" fmla="*/ 356 h 846"/>
                <a:gd name="T12" fmla="*/ 373 w 373"/>
                <a:gd name="T13" fmla="*/ 82 h 846"/>
                <a:gd name="T14" fmla="*/ 257 w 373"/>
                <a:gd name="T15" fmla="*/ 356 h 846"/>
                <a:gd name="T16" fmla="*/ 280 w 373"/>
                <a:gd name="T17" fmla="*/ 0 h 846"/>
                <a:gd name="T18" fmla="*/ 280 w 373"/>
                <a:gd name="T19" fmla="*/ 0 h 8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3"/>
                <a:gd name="T31" fmla="*/ 0 h 846"/>
                <a:gd name="T32" fmla="*/ 373 w 373"/>
                <a:gd name="T33" fmla="*/ 846 h 8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3" h="846">
                  <a:moveTo>
                    <a:pt x="280" y="0"/>
                  </a:moveTo>
                  <a:lnTo>
                    <a:pt x="82" y="339"/>
                  </a:lnTo>
                  <a:lnTo>
                    <a:pt x="0" y="846"/>
                  </a:lnTo>
                  <a:lnTo>
                    <a:pt x="152" y="612"/>
                  </a:lnTo>
                  <a:lnTo>
                    <a:pt x="262" y="607"/>
                  </a:lnTo>
                  <a:lnTo>
                    <a:pt x="344" y="356"/>
                  </a:lnTo>
                  <a:lnTo>
                    <a:pt x="373" y="82"/>
                  </a:lnTo>
                  <a:lnTo>
                    <a:pt x="257" y="356"/>
                  </a:lnTo>
                  <a:lnTo>
                    <a:pt x="280" y="0"/>
                  </a:lnTo>
                  <a:close/>
                </a:path>
              </a:pathLst>
            </a:custGeom>
            <a:solidFill>
              <a:srgbClr val="9DA39D"/>
            </a:solidFill>
            <a:ln w="9525">
              <a:noFill/>
              <a:round/>
              <a:headEnd/>
              <a:tailEnd/>
            </a:ln>
          </p:spPr>
          <p:txBody>
            <a:bodyPr/>
            <a:lstStyle/>
            <a:p>
              <a:endParaRPr lang="id-ID"/>
            </a:p>
          </p:txBody>
        </p:sp>
        <p:sp>
          <p:nvSpPr>
            <p:cNvPr id="70776" name="Freeform 119"/>
            <p:cNvSpPr>
              <a:spLocks/>
            </p:cNvSpPr>
            <p:nvPr/>
          </p:nvSpPr>
          <p:spPr bwMode="auto">
            <a:xfrm>
              <a:off x="1380" y="3053"/>
              <a:ext cx="84" cy="240"/>
            </a:xfrm>
            <a:custGeom>
              <a:avLst/>
              <a:gdLst>
                <a:gd name="T0" fmla="*/ 141 w 170"/>
                <a:gd name="T1" fmla="*/ 0 h 479"/>
                <a:gd name="T2" fmla="*/ 170 w 170"/>
                <a:gd name="T3" fmla="*/ 164 h 479"/>
                <a:gd name="T4" fmla="*/ 124 w 170"/>
                <a:gd name="T5" fmla="*/ 344 h 479"/>
                <a:gd name="T6" fmla="*/ 0 w 170"/>
                <a:gd name="T7" fmla="*/ 479 h 479"/>
                <a:gd name="T8" fmla="*/ 54 w 170"/>
                <a:gd name="T9" fmla="*/ 204 h 479"/>
                <a:gd name="T10" fmla="*/ 141 w 170"/>
                <a:gd name="T11" fmla="*/ 0 h 479"/>
                <a:gd name="T12" fmla="*/ 141 w 170"/>
                <a:gd name="T13" fmla="*/ 0 h 479"/>
                <a:gd name="T14" fmla="*/ 0 60000 65536"/>
                <a:gd name="T15" fmla="*/ 0 60000 65536"/>
                <a:gd name="T16" fmla="*/ 0 60000 65536"/>
                <a:gd name="T17" fmla="*/ 0 60000 65536"/>
                <a:gd name="T18" fmla="*/ 0 60000 65536"/>
                <a:gd name="T19" fmla="*/ 0 60000 65536"/>
                <a:gd name="T20" fmla="*/ 0 60000 65536"/>
                <a:gd name="T21" fmla="*/ 0 w 170"/>
                <a:gd name="T22" fmla="*/ 0 h 479"/>
                <a:gd name="T23" fmla="*/ 170 w 170"/>
                <a:gd name="T24" fmla="*/ 479 h 4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0" h="479">
                  <a:moveTo>
                    <a:pt x="141" y="0"/>
                  </a:moveTo>
                  <a:lnTo>
                    <a:pt x="170" y="164"/>
                  </a:lnTo>
                  <a:lnTo>
                    <a:pt x="124" y="344"/>
                  </a:lnTo>
                  <a:lnTo>
                    <a:pt x="0" y="479"/>
                  </a:lnTo>
                  <a:lnTo>
                    <a:pt x="54" y="204"/>
                  </a:lnTo>
                  <a:lnTo>
                    <a:pt x="141" y="0"/>
                  </a:lnTo>
                  <a:close/>
                </a:path>
              </a:pathLst>
            </a:custGeom>
            <a:solidFill>
              <a:srgbClr val="9DA39D"/>
            </a:solidFill>
            <a:ln w="9525">
              <a:noFill/>
              <a:round/>
              <a:headEnd/>
              <a:tailEnd/>
            </a:ln>
          </p:spPr>
          <p:txBody>
            <a:bodyPr/>
            <a:lstStyle/>
            <a:p>
              <a:endParaRPr lang="id-ID"/>
            </a:p>
          </p:txBody>
        </p:sp>
        <p:sp>
          <p:nvSpPr>
            <p:cNvPr id="70777" name="Freeform 120"/>
            <p:cNvSpPr>
              <a:spLocks/>
            </p:cNvSpPr>
            <p:nvPr/>
          </p:nvSpPr>
          <p:spPr bwMode="auto">
            <a:xfrm>
              <a:off x="1307" y="3304"/>
              <a:ext cx="181" cy="475"/>
            </a:xfrm>
            <a:custGeom>
              <a:avLst/>
              <a:gdLst>
                <a:gd name="T0" fmla="*/ 296 w 361"/>
                <a:gd name="T1" fmla="*/ 23 h 950"/>
                <a:gd name="T2" fmla="*/ 232 w 361"/>
                <a:gd name="T3" fmla="*/ 146 h 950"/>
                <a:gd name="T4" fmla="*/ 215 w 361"/>
                <a:gd name="T5" fmla="*/ 338 h 950"/>
                <a:gd name="T6" fmla="*/ 144 w 361"/>
                <a:gd name="T7" fmla="*/ 203 h 950"/>
                <a:gd name="T8" fmla="*/ 0 w 361"/>
                <a:gd name="T9" fmla="*/ 378 h 950"/>
                <a:gd name="T10" fmla="*/ 11 w 361"/>
                <a:gd name="T11" fmla="*/ 513 h 950"/>
                <a:gd name="T12" fmla="*/ 122 w 361"/>
                <a:gd name="T13" fmla="*/ 950 h 950"/>
                <a:gd name="T14" fmla="*/ 116 w 361"/>
                <a:gd name="T15" fmla="*/ 344 h 950"/>
                <a:gd name="T16" fmla="*/ 285 w 361"/>
                <a:gd name="T17" fmla="*/ 753 h 950"/>
                <a:gd name="T18" fmla="*/ 336 w 361"/>
                <a:gd name="T19" fmla="*/ 221 h 950"/>
                <a:gd name="T20" fmla="*/ 361 w 361"/>
                <a:gd name="T21" fmla="*/ 0 h 950"/>
                <a:gd name="T22" fmla="*/ 296 w 361"/>
                <a:gd name="T23" fmla="*/ 23 h 950"/>
                <a:gd name="T24" fmla="*/ 296 w 361"/>
                <a:gd name="T25" fmla="*/ 23 h 9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1"/>
                <a:gd name="T40" fmla="*/ 0 h 950"/>
                <a:gd name="T41" fmla="*/ 361 w 361"/>
                <a:gd name="T42" fmla="*/ 950 h 9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1" h="950">
                  <a:moveTo>
                    <a:pt x="296" y="23"/>
                  </a:moveTo>
                  <a:lnTo>
                    <a:pt x="232" y="146"/>
                  </a:lnTo>
                  <a:lnTo>
                    <a:pt x="215" y="338"/>
                  </a:lnTo>
                  <a:lnTo>
                    <a:pt x="144" y="203"/>
                  </a:lnTo>
                  <a:lnTo>
                    <a:pt x="0" y="378"/>
                  </a:lnTo>
                  <a:lnTo>
                    <a:pt x="11" y="513"/>
                  </a:lnTo>
                  <a:lnTo>
                    <a:pt x="122" y="950"/>
                  </a:lnTo>
                  <a:lnTo>
                    <a:pt x="116" y="344"/>
                  </a:lnTo>
                  <a:lnTo>
                    <a:pt x="285" y="753"/>
                  </a:lnTo>
                  <a:lnTo>
                    <a:pt x="336" y="221"/>
                  </a:lnTo>
                  <a:lnTo>
                    <a:pt x="361" y="0"/>
                  </a:lnTo>
                  <a:lnTo>
                    <a:pt x="296" y="23"/>
                  </a:lnTo>
                  <a:close/>
                </a:path>
              </a:pathLst>
            </a:custGeom>
            <a:solidFill>
              <a:srgbClr val="9DA39D"/>
            </a:solidFill>
            <a:ln w="9525">
              <a:noFill/>
              <a:round/>
              <a:headEnd/>
              <a:tailEnd/>
            </a:ln>
          </p:spPr>
          <p:txBody>
            <a:bodyPr/>
            <a:lstStyle/>
            <a:p>
              <a:endParaRPr lang="id-ID"/>
            </a:p>
          </p:txBody>
        </p:sp>
        <p:sp>
          <p:nvSpPr>
            <p:cNvPr id="70778" name="Freeform 121"/>
            <p:cNvSpPr>
              <a:spLocks/>
            </p:cNvSpPr>
            <p:nvPr/>
          </p:nvSpPr>
          <p:spPr bwMode="auto">
            <a:xfrm>
              <a:off x="1216" y="2794"/>
              <a:ext cx="114" cy="166"/>
            </a:xfrm>
            <a:custGeom>
              <a:avLst/>
              <a:gdLst>
                <a:gd name="T0" fmla="*/ 118 w 229"/>
                <a:gd name="T1" fmla="*/ 0 h 333"/>
                <a:gd name="T2" fmla="*/ 0 w 229"/>
                <a:gd name="T3" fmla="*/ 333 h 333"/>
                <a:gd name="T4" fmla="*/ 107 w 229"/>
                <a:gd name="T5" fmla="*/ 175 h 333"/>
                <a:gd name="T6" fmla="*/ 223 w 229"/>
                <a:gd name="T7" fmla="*/ 147 h 333"/>
                <a:gd name="T8" fmla="*/ 229 w 229"/>
                <a:gd name="T9" fmla="*/ 112 h 333"/>
                <a:gd name="T10" fmla="*/ 160 w 229"/>
                <a:gd name="T11" fmla="*/ 57 h 333"/>
                <a:gd name="T12" fmla="*/ 118 w 229"/>
                <a:gd name="T13" fmla="*/ 0 h 333"/>
                <a:gd name="T14" fmla="*/ 118 w 229"/>
                <a:gd name="T15" fmla="*/ 0 h 333"/>
                <a:gd name="T16" fmla="*/ 0 60000 65536"/>
                <a:gd name="T17" fmla="*/ 0 60000 65536"/>
                <a:gd name="T18" fmla="*/ 0 60000 65536"/>
                <a:gd name="T19" fmla="*/ 0 60000 65536"/>
                <a:gd name="T20" fmla="*/ 0 60000 65536"/>
                <a:gd name="T21" fmla="*/ 0 60000 65536"/>
                <a:gd name="T22" fmla="*/ 0 60000 65536"/>
                <a:gd name="T23" fmla="*/ 0 60000 65536"/>
                <a:gd name="T24" fmla="*/ 0 w 229"/>
                <a:gd name="T25" fmla="*/ 0 h 333"/>
                <a:gd name="T26" fmla="*/ 229 w 229"/>
                <a:gd name="T27" fmla="*/ 333 h 3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9" h="333">
                  <a:moveTo>
                    <a:pt x="118" y="0"/>
                  </a:moveTo>
                  <a:lnTo>
                    <a:pt x="0" y="333"/>
                  </a:lnTo>
                  <a:lnTo>
                    <a:pt x="107" y="175"/>
                  </a:lnTo>
                  <a:lnTo>
                    <a:pt x="223" y="147"/>
                  </a:lnTo>
                  <a:lnTo>
                    <a:pt x="229" y="112"/>
                  </a:lnTo>
                  <a:lnTo>
                    <a:pt x="160" y="57"/>
                  </a:lnTo>
                  <a:lnTo>
                    <a:pt x="118" y="0"/>
                  </a:lnTo>
                  <a:close/>
                </a:path>
              </a:pathLst>
            </a:custGeom>
            <a:solidFill>
              <a:srgbClr val="9DA39D"/>
            </a:solidFill>
            <a:ln w="9525">
              <a:noFill/>
              <a:round/>
              <a:headEnd/>
              <a:tailEnd/>
            </a:ln>
          </p:spPr>
          <p:txBody>
            <a:bodyPr/>
            <a:lstStyle/>
            <a:p>
              <a:endParaRPr lang="id-ID"/>
            </a:p>
          </p:txBody>
        </p:sp>
        <p:sp>
          <p:nvSpPr>
            <p:cNvPr id="70779" name="Freeform 122"/>
            <p:cNvSpPr>
              <a:spLocks/>
            </p:cNvSpPr>
            <p:nvPr/>
          </p:nvSpPr>
          <p:spPr bwMode="auto">
            <a:xfrm>
              <a:off x="1380" y="2887"/>
              <a:ext cx="142" cy="64"/>
            </a:xfrm>
            <a:custGeom>
              <a:avLst/>
              <a:gdLst>
                <a:gd name="T0" fmla="*/ 0 w 286"/>
                <a:gd name="T1" fmla="*/ 70 h 129"/>
                <a:gd name="T2" fmla="*/ 286 w 286"/>
                <a:gd name="T3" fmla="*/ 129 h 129"/>
                <a:gd name="T4" fmla="*/ 48 w 286"/>
                <a:gd name="T5" fmla="*/ 0 h 129"/>
                <a:gd name="T6" fmla="*/ 0 w 286"/>
                <a:gd name="T7" fmla="*/ 70 h 129"/>
                <a:gd name="T8" fmla="*/ 0 w 286"/>
                <a:gd name="T9" fmla="*/ 70 h 129"/>
                <a:gd name="T10" fmla="*/ 0 60000 65536"/>
                <a:gd name="T11" fmla="*/ 0 60000 65536"/>
                <a:gd name="T12" fmla="*/ 0 60000 65536"/>
                <a:gd name="T13" fmla="*/ 0 60000 65536"/>
                <a:gd name="T14" fmla="*/ 0 60000 65536"/>
                <a:gd name="T15" fmla="*/ 0 w 286"/>
                <a:gd name="T16" fmla="*/ 0 h 129"/>
                <a:gd name="T17" fmla="*/ 286 w 286"/>
                <a:gd name="T18" fmla="*/ 129 h 129"/>
              </a:gdLst>
              <a:ahLst/>
              <a:cxnLst>
                <a:cxn ang="T10">
                  <a:pos x="T0" y="T1"/>
                </a:cxn>
                <a:cxn ang="T11">
                  <a:pos x="T2" y="T3"/>
                </a:cxn>
                <a:cxn ang="T12">
                  <a:pos x="T4" y="T5"/>
                </a:cxn>
                <a:cxn ang="T13">
                  <a:pos x="T6" y="T7"/>
                </a:cxn>
                <a:cxn ang="T14">
                  <a:pos x="T8" y="T9"/>
                </a:cxn>
              </a:cxnLst>
              <a:rect l="T15" t="T16" r="T17" b="T18"/>
              <a:pathLst>
                <a:path w="286" h="129">
                  <a:moveTo>
                    <a:pt x="0" y="70"/>
                  </a:moveTo>
                  <a:lnTo>
                    <a:pt x="286" y="129"/>
                  </a:lnTo>
                  <a:lnTo>
                    <a:pt x="48" y="0"/>
                  </a:lnTo>
                  <a:lnTo>
                    <a:pt x="0" y="70"/>
                  </a:lnTo>
                  <a:close/>
                </a:path>
              </a:pathLst>
            </a:custGeom>
            <a:solidFill>
              <a:srgbClr val="9DA39D"/>
            </a:solidFill>
            <a:ln w="9525">
              <a:noFill/>
              <a:round/>
              <a:headEnd/>
              <a:tailEnd/>
            </a:ln>
          </p:spPr>
          <p:txBody>
            <a:bodyPr/>
            <a:lstStyle/>
            <a:p>
              <a:endParaRPr lang="id-ID"/>
            </a:p>
          </p:txBody>
        </p:sp>
        <p:sp>
          <p:nvSpPr>
            <p:cNvPr id="70780" name="Freeform 123"/>
            <p:cNvSpPr>
              <a:spLocks/>
            </p:cNvSpPr>
            <p:nvPr/>
          </p:nvSpPr>
          <p:spPr bwMode="auto">
            <a:xfrm>
              <a:off x="1680" y="3324"/>
              <a:ext cx="206" cy="231"/>
            </a:xfrm>
            <a:custGeom>
              <a:avLst/>
              <a:gdLst>
                <a:gd name="T0" fmla="*/ 0 w 413"/>
                <a:gd name="T1" fmla="*/ 6 h 462"/>
                <a:gd name="T2" fmla="*/ 413 w 413"/>
                <a:gd name="T3" fmla="*/ 462 h 462"/>
                <a:gd name="T4" fmla="*/ 133 w 413"/>
                <a:gd name="T5" fmla="*/ 0 h 462"/>
                <a:gd name="T6" fmla="*/ 0 w 413"/>
                <a:gd name="T7" fmla="*/ 6 h 462"/>
                <a:gd name="T8" fmla="*/ 0 w 413"/>
                <a:gd name="T9" fmla="*/ 6 h 462"/>
                <a:gd name="T10" fmla="*/ 0 60000 65536"/>
                <a:gd name="T11" fmla="*/ 0 60000 65536"/>
                <a:gd name="T12" fmla="*/ 0 60000 65536"/>
                <a:gd name="T13" fmla="*/ 0 60000 65536"/>
                <a:gd name="T14" fmla="*/ 0 60000 65536"/>
                <a:gd name="T15" fmla="*/ 0 w 413"/>
                <a:gd name="T16" fmla="*/ 0 h 462"/>
                <a:gd name="T17" fmla="*/ 413 w 413"/>
                <a:gd name="T18" fmla="*/ 462 h 462"/>
              </a:gdLst>
              <a:ahLst/>
              <a:cxnLst>
                <a:cxn ang="T10">
                  <a:pos x="T0" y="T1"/>
                </a:cxn>
                <a:cxn ang="T11">
                  <a:pos x="T2" y="T3"/>
                </a:cxn>
                <a:cxn ang="T12">
                  <a:pos x="T4" y="T5"/>
                </a:cxn>
                <a:cxn ang="T13">
                  <a:pos x="T6" y="T7"/>
                </a:cxn>
                <a:cxn ang="T14">
                  <a:pos x="T8" y="T9"/>
                </a:cxn>
              </a:cxnLst>
              <a:rect l="T15" t="T16" r="T17" b="T18"/>
              <a:pathLst>
                <a:path w="413" h="462">
                  <a:moveTo>
                    <a:pt x="0" y="6"/>
                  </a:moveTo>
                  <a:lnTo>
                    <a:pt x="413" y="462"/>
                  </a:lnTo>
                  <a:lnTo>
                    <a:pt x="133" y="0"/>
                  </a:lnTo>
                  <a:lnTo>
                    <a:pt x="0" y="6"/>
                  </a:lnTo>
                  <a:close/>
                </a:path>
              </a:pathLst>
            </a:custGeom>
            <a:solidFill>
              <a:srgbClr val="9DA39D"/>
            </a:solidFill>
            <a:ln w="9525">
              <a:noFill/>
              <a:round/>
              <a:headEnd/>
              <a:tailEnd/>
            </a:ln>
          </p:spPr>
          <p:txBody>
            <a:bodyPr/>
            <a:lstStyle/>
            <a:p>
              <a:endParaRPr lang="id-ID"/>
            </a:p>
          </p:txBody>
        </p:sp>
        <p:sp>
          <p:nvSpPr>
            <p:cNvPr id="70781" name="Freeform 124"/>
            <p:cNvSpPr>
              <a:spLocks/>
            </p:cNvSpPr>
            <p:nvPr/>
          </p:nvSpPr>
          <p:spPr bwMode="auto">
            <a:xfrm>
              <a:off x="1724" y="3528"/>
              <a:ext cx="84" cy="120"/>
            </a:xfrm>
            <a:custGeom>
              <a:avLst/>
              <a:gdLst>
                <a:gd name="T0" fmla="*/ 0 w 169"/>
                <a:gd name="T1" fmla="*/ 0 h 239"/>
                <a:gd name="T2" fmla="*/ 81 w 169"/>
                <a:gd name="T3" fmla="*/ 152 h 239"/>
                <a:gd name="T4" fmla="*/ 68 w 169"/>
                <a:gd name="T5" fmla="*/ 239 h 239"/>
                <a:gd name="T6" fmla="*/ 169 w 169"/>
                <a:gd name="T7" fmla="*/ 205 h 239"/>
                <a:gd name="T8" fmla="*/ 110 w 169"/>
                <a:gd name="T9" fmla="*/ 146 h 239"/>
                <a:gd name="T10" fmla="*/ 0 w 169"/>
                <a:gd name="T11" fmla="*/ 0 h 239"/>
                <a:gd name="T12" fmla="*/ 0 w 169"/>
                <a:gd name="T13" fmla="*/ 0 h 239"/>
                <a:gd name="T14" fmla="*/ 0 60000 65536"/>
                <a:gd name="T15" fmla="*/ 0 60000 65536"/>
                <a:gd name="T16" fmla="*/ 0 60000 65536"/>
                <a:gd name="T17" fmla="*/ 0 60000 65536"/>
                <a:gd name="T18" fmla="*/ 0 60000 65536"/>
                <a:gd name="T19" fmla="*/ 0 60000 65536"/>
                <a:gd name="T20" fmla="*/ 0 60000 65536"/>
                <a:gd name="T21" fmla="*/ 0 w 169"/>
                <a:gd name="T22" fmla="*/ 0 h 239"/>
                <a:gd name="T23" fmla="*/ 169 w 169"/>
                <a:gd name="T24" fmla="*/ 239 h 2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9" h="239">
                  <a:moveTo>
                    <a:pt x="0" y="0"/>
                  </a:moveTo>
                  <a:lnTo>
                    <a:pt x="81" y="152"/>
                  </a:lnTo>
                  <a:lnTo>
                    <a:pt x="68" y="239"/>
                  </a:lnTo>
                  <a:lnTo>
                    <a:pt x="169" y="205"/>
                  </a:lnTo>
                  <a:lnTo>
                    <a:pt x="110" y="146"/>
                  </a:lnTo>
                  <a:lnTo>
                    <a:pt x="0" y="0"/>
                  </a:lnTo>
                  <a:close/>
                </a:path>
              </a:pathLst>
            </a:custGeom>
            <a:solidFill>
              <a:srgbClr val="9DA39D"/>
            </a:solidFill>
            <a:ln w="9525">
              <a:noFill/>
              <a:round/>
              <a:headEnd/>
              <a:tailEnd/>
            </a:ln>
          </p:spPr>
          <p:txBody>
            <a:bodyPr/>
            <a:lstStyle/>
            <a:p>
              <a:endParaRPr lang="id-ID"/>
            </a:p>
          </p:txBody>
        </p:sp>
        <p:sp>
          <p:nvSpPr>
            <p:cNvPr id="70782" name="Freeform 125"/>
            <p:cNvSpPr>
              <a:spLocks/>
            </p:cNvSpPr>
            <p:nvPr/>
          </p:nvSpPr>
          <p:spPr bwMode="auto">
            <a:xfrm>
              <a:off x="1843" y="3765"/>
              <a:ext cx="73" cy="23"/>
            </a:xfrm>
            <a:custGeom>
              <a:avLst/>
              <a:gdLst>
                <a:gd name="T0" fmla="*/ 0 w 147"/>
                <a:gd name="T1" fmla="*/ 0 h 46"/>
                <a:gd name="T2" fmla="*/ 59 w 147"/>
                <a:gd name="T3" fmla="*/ 46 h 46"/>
                <a:gd name="T4" fmla="*/ 147 w 147"/>
                <a:gd name="T5" fmla="*/ 6 h 46"/>
                <a:gd name="T6" fmla="*/ 0 w 147"/>
                <a:gd name="T7" fmla="*/ 0 h 46"/>
                <a:gd name="T8" fmla="*/ 0 w 147"/>
                <a:gd name="T9" fmla="*/ 0 h 46"/>
                <a:gd name="T10" fmla="*/ 0 60000 65536"/>
                <a:gd name="T11" fmla="*/ 0 60000 65536"/>
                <a:gd name="T12" fmla="*/ 0 60000 65536"/>
                <a:gd name="T13" fmla="*/ 0 60000 65536"/>
                <a:gd name="T14" fmla="*/ 0 60000 65536"/>
                <a:gd name="T15" fmla="*/ 0 w 147"/>
                <a:gd name="T16" fmla="*/ 0 h 46"/>
                <a:gd name="T17" fmla="*/ 147 w 147"/>
                <a:gd name="T18" fmla="*/ 46 h 46"/>
              </a:gdLst>
              <a:ahLst/>
              <a:cxnLst>
                <a:cxn ang="T10">
                  <a:pos x="T0" y="T1"/>
                </a:cxn>
                <a:cxn ang="T11">
                  <a:pos x="T2" y="T3"/>
                </a:cxn>
                <a:cxn ang="T12">
                  <a:pos x="T4" y="T5"/>
                </a:cxn>
                <a:cxn ang="T13">
                  <a:pos x="T6" y="T7"/>
                </a:cxn>
                <a:cxn ang="T14">
                  <a:pos x="T8" y="T9"/>
                </a:cxn>
              </a:cxnLst>
              <a:rect l="T15" t="T16" r="T17" b="T18"/>
              <a:pathLst>
                <a:path w="147" h="46">
                  <a:moveTo>
                    <a:pt x="0" y="0"/>
                  </a:moveTo>
                  <a:lnTo>
                    <a:pt x="59" y="46"/>
                  </a:lnTo>
                  <a:lnTo>
                    <a:pt x="147" y="6"/>
                  </a:lnTo>
                  <a:lnTo>
                    <a:pt x="0" y="0"/>
                  </a:lnTo>
                  <a:close/>
                </a:path>
              </a:pathLst>
            </a:custGeom>
            <a:solidFill>
              <a:srgbClr val="9DA39D"/>
            </a:solidFill>
            <a:ln w="9525">
              <a:noFill/>
              <a:round/>
              <a:headEnd/>
              <a:tailEnd/>
            </a:ln>
          </p:spPr>
          <p:txBody>
            <a:bodyPr/>
            <a:lstStyle/>
            <a:p>
              <a:endParaRPr lang="id-ID"/>
            </a:p>
          </p:txBody>
        </p:sp>
        <p:sp>
          <p:nvSpPr>
            <p:cNvPr id="70783" name="Freeform 126"/>
            <p:cNvSpPr>
              <a:spLocks/>
            </p:cNvSpPr>
            <p:nvPr/>
          </p:nvSpPr>
          <p:spPr bwMode="auto">
            <a:xfrm>
              <a:off x="1639" y="3980"/>
              <a:ext cx="102" cy="70"/>
            </a:xfrm>
            <a:custGeom>
              <a:avLst/>
              <a:gdLst>
                <a:gd name="T0" fmla="*/ 116 w 204"/>
                <a:gd name="T1" fmla="*/ 0 h 140"/>
                <a:gd name="T2" fmla="*/ 204 w 204"/>
                <a:gd name="T3" fmla="*/ 140 h 140"/>
                <a:gd name="T4" fmla="*/ 0 w 204"/>
                <a:gd name="T5" fmla="*/ 140 h 140"/>
                <a:gd name="T6" fmla="*/ 116 w 204"/>
                <a:gd name="T7" fmla="*/ 0 h 140"/>
                <a:gd name="T8" fmla="*/ 116 w 204"/>
                <a:gd name="T9" fmla="*/ 0 h 140"/>
                <a:gd name="T10" fmla="*/ 0 60000 65536"/>
                <a:gd name="T11" fmla="*/ 0 60000 65536"/>
                <a:gd name="T12" fmla="*/ 0 60000 65536"/>
                <a:gd name="T13" fmla="*/ 0 60000 65536"/>
                <a:gd name="T14" fmla="*/ 0 60000 65536"/>
                <a:gd name="T15" fmla="*/ 0 w 204"/>
                <a:gd name="T16" fmla="*/ 0 h 140"/>
                <a:gd name="T17" fmla="*/ 204 w 204"/>
                <a:gd name="T18" fmla="*/ 140 h 140"/>
              </a:gdLst>
              <a:ahLst/>
              <a:cxnLst>
                <a:cxn ang="T10">
                  <a:pos x="T0" y="T1"/>
                </a:cxn>
                <a:cxn ang="T11">
                  <a:pos x="T2" y="T3"/>
                </a:cxn>
                <a:cxn ang="T12">
                  <a:pos x="T4" y="T5"/>
                </a:cxn>
                <a:cxn ang="T13">
                  <a:pos x="T6" y="T7"/>
                </a:cxn>
                <a:cxn ang="T14">
                  <a:pos x="T8" y="T9"/>
                </a:cxn>
              </a:cxnLst>
              <a:rect l="T15" t="T16" r="T17" b="T18"/>
              <a:pathLst>
                <a:path w="204" h="140">
                  <a:moveTo>
                    <a:pt x="116" y="0"/>
                  </a:moveTo>
                  <a:lnTo>
                    <a:pt x="204" y="140"/>
                  </a:lnTo>
                  <a:lnTo>
                    <a:pt x="0" y="140"/>
                  </a:lnTo>
                  <a:lnTo>
                    <a:pt x="116" y="0"/>
                  </a:lnTo>
                  <a:close/>
                </a:path>
              </a:pathLst>
            </a:custGeom>
            <a:solidFill>
              <a:srgbClr val="9DA39D"/>
            </a:solidFill>
            <a:ln w="9525">
              <a:noFill/>
              <a:round/>
              <a:headEnd/>
              <a:tailEnd/>
            </a:ln>
          </p:spPr>
          <p:txBody>
            <a:bodyPr/>
            <a:lstStyle/>
            <a:p>
              <a:endParaRPr lang="id-ID"/>
            </a:p>
          </p:txBody>
        </p:sp>
        <p:sp>
          <p:nvSpPr>
            <p:cNvPr id="70784" name="Freeform 127"/>
            <p:cNvSpPr>
              <a:spLocks/>
            </p:cNvSpPr>
            <p:nvPr/>
          </p:nvSpPr>
          <p:spPr bwMode="auto">
            <a:xfrm>
              <a:off x="863" y="2511"/>
              <a:ext cx="118" cy="100"/>
            </a:xfrm>
            <a:custGeom>
              <a:avLst/>
              <a:gdLst>
                <a:gd name="T0" fmla="*/ 0 w 238"/>
                <a:gd name="T1" fmla="*/ 72 h 199"/>
                <a:gd name="T2" fmla="*/ 17 w 238"/>
                <a:gd name="T3" fmla="*/ 42 h 199"/>
                <a:gd name="T4" fmla="*/ 38 w 238"/>
                <a:gd name="T5" fmla="*/ 36 h 199"/>
                <a:gd name="T6" fmla="*/ 23 w 238"/>
                <a:gd name="T7" fmla="*/ 59 h 199"/>
                <a:gd name="T8" fmla="*/ 46 w 238"/>
                <a:gd name="T9" fmla="*/ 53 h 199"/>
                <a:gd name="T10" fmla="*/ 91 w 238"/>
                <a:gd name="T11" fmla="*/ 23 h 199"/>
                <a:gd name="T12" fmla="*/ 148 w 238"/>
                <a:gd name="T13" fmla="*/ 13 h 199"/>
                <a:gd name="T14" fmla="*/ 156 w 238"/>
                <a:gd name="T15" fmla="*/ 36 h 199"/>
                <a:gd name="T16" fmla="*/ 194 w 238"/>
                <a:gd name="T17" fmla="*/ 61 h 199"/>
                <a:gd name="T18" fmla="*/ 194 w 238"/>
                <a:gd name="T19" fmla="*/ 85 h 199"/>
                <a:gd name="T20" fmla="*/ 99 w 238"/>
                <a:gd name="T21" fmla="*/ 104 h 199"/>
                <a:gd name="T22" fmla="*/ 88 w 238"/>
                <a:gd name="T23" fmla="*/ 95 h 199"/>
                <a:gd name="T24" fmla="*/ 118 w 238"/>
                <a:gd name="T25" fmla="*/ 87 h 199"/>
                <a:gd name="T26" fmla="*/ 107 w 238"/>
                <a:gd name="T27" fmla="*/ 70 h 199"/>
                <a:gd name="T28" fmla="*/ 107 w 238"/>
                <a:gd name="T29" fmla="*/ 42 h 199"/>
                <a:gd name="T30" fmla="*/ 74 w 238"/>
                <a:gd name="T31" fmla="*/ 61 h 199"/>
                <a:gd name="T32" fmla="*/ 69 w 238"/>
                <a:gd name="T33" fmla="*/ 95 h 199"/>
                <a:gd name="T34" fmla="*/ 99 w 238"/>
                <a:gd name="T35" fmla="*/ 112 h 199"/>
                <a:gd name="T36" fmla="*/ 194 w 238"/>
                <a:gd name="T37" fmla="*/ 114 h 199"/>
                <a:gd name="T38" fmla="*/ 177 w 238"/>
                <a:gd name="T39" fmla="*/ 161 h 199"/>
                <a:gd name="T40" fmla="*/ 110 w 238"/>
                <a:gd name="T41" fmla="*/ 199 h 199"/>
                <a:gd name="T42" fmla="*/ 147 w 238"/>
                <a:gd name="T43" fmla="*/ 197 h 199"/>
                <a:gd name="T44" fmla="*/ 190 w 238"/>
                <a:gd name="T45" fmla="*/ 173 h 199"/>
                <a:gd name="T46" fmla="*/ 223 w 238"/>
                <a:gd name="T47" fmla="*/ 127 h 199"/>
                <a:gd name="T48" fmla="*/ 238 w 238"/>
                <a:gd name="T49" fmla="*/ 80 h 199"/>
                <a:gd name="T50" fmla="*/ 236 w 238"/>
                <a:gd name="T51" fmla="*/ 38 h 199"/>
                <a:gd name="T52" fmla="*/ 217 w 238"/>
                <a:gd name="T53" fmla="*/ 13 h 199"/>
                <a:gd name="T54" fmla="*/ 181 w 238"/>
                <a:gd name="T55" fmla="*/ 0 h 199"/>
                <a:gd name="T56" fmla="*/ 76 w 238"/>
                <a:gd name="T57" fmla="*/ 2 h 199"/>
                <a:gd name="T58" fmla="*/ 15 w 238"/>
                <a:gd name="T59" fmla="*/ 17 h 199"/>
                <a:gd name="T60" fmla="*/ 0 w 238"/>
                <a:gd name="T61" fmla="*/ 36 h 199"/>
                <a:gd name="T62" fmla="*/ 0 w 238"/>
                <a:gd name="T63" fmla="*/ 72 h 199"/>
                <a:gd name="T64" fmla="*/ 0 w 238"/>
                <a:gd name="T65" fmla="*/ 72 h 1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8"/>
                <a:gd name="T100" fmla="*/ 0 h 199"/>
                <a:gd name="T101" fmla="*/ 238 w 238"/>
                <a:gd name="T102" fmla="*/ 199 h 1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8" h="199">
                  <a:moveTo>
                    <a:pt x="0" y="72"/>
                  </a:moveTo>
                  <a:lnTo>
                    <a:pt x="17" y="42"/>
                  </a:lnTo>
                  <a:lnTo>
                    <a:pt x="38" y="36"/>
                  </a:lnTo>
                  <a:lnTo>
                    <a:pt x="23" y="59"/>
                  </a:lnTo>
                  <a:lnTo>
                    <a:pt x="46" y="53"/>
                  </a:lnTo>
                  <a:lnTo>
                    <a:pt x="91" y="23"/>
                  </a:lnTo>
                  <a:lnTo>
                    <a:pt x="148" y="13"/>
                  </a:lnTo>
                  <a:lnTo>
                    <a:pt x="156" y="36"/>
                  </a:lnTo>
                  <a:lnTo>
                    <a:pt x="194" y="61"/>
                  </a:lnTo>
                  <a:lnTo>
                    <a:pt x="194" y="85"/>
                  </a:lnTo>
                  <a:lnTo>
                    <a:pt x="99" y="104"/>
                  </a:lnTo>
                  <a:lnTo>
                    <a:pt x="88" y="95"/>
                  </a:lnTo>
                  <a:lnTo>
                    <a:pt x="118" y="87"/>
                  </a:lnTo>
                  <a:lnTo>
                    <a:pt x="107" y="70"/>
                  </a:lnTo>
                  <a:lnTo>
                    <a:pt x="107" y="42"/>
                  </a:lnTo>
                  <a:lnTo>
                    <a:pt x="74" y="61"/>
                  </a:lnTo>
                  <a:lnTo>
                    <a:pt x="69" y="95"/>
                  </a:lnTo>
                  <a:lnTo>
                    <a:pt x="99" y="112"/>
                  </a:lnTo>
                  <a:lnTo>
                    <a:pt x="194" y="114"/>
                  </a:lnTo>
                  <a:lnTo>
                    <a:pt x="177" y="161"/>
                  </a:lnTo>
                  <a:lnTo>
                    <a:pt x="110" y="199"/>
                  </a:lnTo>
                  <a:lnTo>
                    <a:pt x="147" y="197"/>
                  </a:lnTo>
                  <a:lnTo>
                    <a:pt x="190" y="173"/>
                  </a:lnTo>
                  <a:lnTo>
                    <a:pt x="223" y="127"/>
                  </a:lnTo>
                  <a:lnTo>
                    <a:pt x="238" y="80"/>
                  </a:lnTo>
                  <a:lnTo>
                    <a:pt x="236" y="38"/>
                  </a:lnTo>
                  <a:lnTo>
                    <a:pt x="217" y="13"/>
                  </a:lnTo>
                  <a:lnTo>
                    <a:pt x="181" y="0"/>
                  </a:lnTo>
                  <a:lnTo>
                    <a:pt x="76" y="2"/>
                  </a:lnTo>
                  <a:lnTo>
                    <a:pt x="15" y="17"/>
                  </a:lnTo>
                  <a:lnTo>
                    <a:pt x="0" y="36"/>
                  </a:lnTo>
                  <a:lnTo>
                    <a:pt x="0" y="72"/>
                  </a:lnTo>
                  <a:close/>
                </a:path>
              </a:pathLst>
            </a:custGeom>
            <a:solidFill>
              <a:srgbClr val="000000"/>
            </a:solidFill>
            <a:ln w="9525">
              <a:noFill/>
              <a:round/>
              <a:headEnd/>
              <a:tailEnd/>
            </a:ln>
          </p:spPr>
          <p:txBody>
            <a:bodyPr/>
            <a:lstStyle/>
            <a:p>
              <a:endParaRPr lang="id-ID"/>
            </a:p>
          </p:txBody>
        </p:sp>
        <p:sp>
          <p:nvSpPr>
            <p:cNvPr id="70785" name="Freeform 128"/>
            <p:cNvSpPr>
              <a:spLocks/>
            </p:cNvSpPr>
            <p:nvPr/>
          </p:nvSpPr>
          <p:spPr bwMode="auto">
            <a:xfrm>
              <a:off x="863" y="2567"/>
              <a:ext cx="43" cy="43"/>
            </a:xfrm>
            <a:custGeom>
              <a:avLst/>
              <a:gdLst>
                <a:gd name="T0" fmla="*/ 0 w 88"/>
                <a:gd name="T1" fmla="*/ 0 h 85"/>
                <a:gd name="T2" fmla="*/ 6 w 88"/>
                <a:gd name="T3" fmla="*/ 34 h 85"/>
                <a:gd name="T4" fmla="*/ 36 w 88"/>
                <a:gd name="T5" fmla="*/ 72 h 85"/>
                <a:gd name="T6" fmla="*/ 67 w 88"/>
                <a:gd name="T7" fmla="*/ 85 h 85"/>
                <a:gd name="T8" fmla="*/ 88 w 88"/>
                <a:gd name="T9" fmla="*/ 85 h 85"/>
                <a:gd name="T10" fmla="*/ 29 w 88"/>
                <a:gd name="T11" fmla="*/ 51 h 85"/>
                <a:gd name="T12" fmla="*/ 12 w 88"/>
                <a:gd name="T13" fmla="*/ 30 h 85"/>
                <a:gd name="T14" fmla="*/ 0 w 88"/>
                <a:gd name="T15" fmla="*/ 0 h 85"/>
                <a:gd name="T16" fmla="*/ 0 w 88"/>
                <a:gd name="T17" fmla="*/ 0 h 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8"/>
                <a:gd name="T28" fmla="*/ 0 h 85"/>
                <a:gd name="T29" fmla="*/ 88 w 88"/>
                <a:gd name="T30" fmla="*/ 85 h 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8" h="85">
                  <a:moveTo>
                    <a:pt x="0" y="0"/>
                  </a:moveTo>
                  <a:lnTo>
                    <a:pt x="6" y="34"/>
                  </a:lnTo>
                  <a:lnTo>
                    <a:pt x="36" y="72"/>
                  </a:lnTo>
                  <a:lnTo>
                    <a:pt x="67" y="85"/>
                  </a:lnTo>
                  <a:lnTo>
                    <a:pt x="88" y="85"/>
                  </a:lnTo>
                  <a:lnTo>
                    <a:pt x="29" y="51"/>
                  </a:lnTo>
                  <a:lnTo>
                    <a:pt x="12" y="30"/>
                  </a:lnTo>
                  <a:lnTo>
                    <a:pt x="0" y="0"/>
                  </a:lnTo>
                  <a:close/>
                </a:path>
              </a:pathLst>
            </a:custGeom>
            <a:solidFill>
              <a:srgbClr val="000000"/>
            </a:solidFill>
            <a:ln w="9525">
              <a:noFill/>
              <a:round/>
              <a:headEnd/>
              <a:tailEnd/>
            </a:ln>
          </p:spPr>
          <p:txBody>
            <a:bodyPr/>
            <a:lstStyle/>
            <a:p>
              <a:endParaRPr lang="id-ID"/>
            </a:p>
          </p:txBody>
        </p:sp>
        <p:sp>
          <p:nvSpPr>
            <p:cNvPr id="70786" name="Freeform 129"/>
            <p:cNvSpPr>
              <a:spLocks/>
            </p:cNvSpPr>
            <p:nvPr/>
          </p:nvSpPr>
          <p:spPr bwMode="auto">
            <a:xfrm>
              <a:off x="962" y="2508"/>
              <a:ext cx="61" cy="14"/>
            </a:xfrm>
            <a:custGeom>
              <a:avLst/>
              <a:gdLst>
                <a:gd name="T0" fmla="*/ 0 w 121"/>
                <a:gd name="T1" fmla="*/ 2 h 29"/>
                <a:gd name="T2" fmla="*/ 28 w 121"/>
                <a:gd name="T3" fmla="*/ 10 h 29"/>
                <a:gd name="T4" fmla="*/ 45 w 121"/>
                <a:gd name="T5" fmla="*/ 29 h 29"/>
                <a:gd name="T6" fmla="*/ 87 w 121"/>
                <a:gd name="T7" fmla="*/ 17 h 29"/>
                <a:gd name="T8" fmla="*/ 121 w 121"/>
                <a:gd name="T9" fmla="*/ 17 h 29"/>
                <a:gd name="T10" fmla="*/ 91 w 121"/>
                <a:gd name="T11" fmla="*/ 10 h 29"/>
                <a:gd name="T12" fmla="*/ 53 w 121"/>
                <a:gd name="T13" fmla="*/ 12 h 29"/>
                <a:gd name="T14" fmla="*/ 51 w 121"/>
                <a:gd name="T15" fmla="*/ 0 h 29"/>
                <a:gd name="T16" fmla="*/ 0 w 121"/>
                <a:gd name="T17" fmla="*/ 2 h 29"/>
                <a:gd name="T18" fmla="*/ 0 w 121"/>
                <a:gd name="T19" fmla="*/ 2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
                <a:gd name="T31" fmla="*/ 0 h 29"/>
                <a:gd name="T32" fmla="*/ 121 w 121"/>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 h="29">
                  <a:moveTo>
                    <a:pt x="0" y="2"/>
                  </a:moveTo>
                  <a:lnTo>
                    <a:pt x="28" y="10"/>
                  </a:lnTo>
                  <a:lnTo>
                    <a:pt x="45" y="29"/>
                  </a:lnTo>
                  <a:lnTo>
                    <a:pt x="87" y="17"/>
                  </a:lnTo>
                  <a:lnTo>
                    <a:pt x="121" y="17"/>
                  </a:lnTo>
                  <a:lnTo>
                    <a:pt x="91" y="10"/>
                  </a:lnTo>
                  <a:lnTo>
                    <a:pt x="53" y="12"/>
                  </a:lnTo>
                  <a:lnTo>
                    <a:pt x="51" y="0"/>
                  </a:lnTo>
                  <a:lnTo>
                    <a:pt x="0" y="2"/>
                  </a:lnTo>
                  <a:close/>
                </a:path>
              </a:pathLst>
            </a:custGeom>
            <a:solidFill>
              <a:srgbClr val="000000"/>
            </a:solidFill>
            <a:ln w="9525">
              <a:noFill/>
              <a:round/>
              <a:headEnd/>
              <a:tailEnd/>
            </a:ln>
          </p:spPr>
          <p:txBody>
            <a:bodyPr/>
            <a:lstStyle/>
            <a:p>
              <a:endParaRPr lang="id-ID"/>
            </a:p>
          </p:txBody>
        </p:sp>
        <p:sp>
          <p:nvSpPr>
            <p:cNvPr id="70787" name="Freeform 130"/>
            <p:cNvSpPr>
              <a:spLocks/>
            </p:cNvSpPr>
            <p:nvPr/>
          </p:nvSpPr>
          <p:spPr bwMode="auto">
            <a:xfrm>
              <a:off x="1014" y="2497"/>
              <a:ext cx="38" cy="18"/>
            </a:xfrm>
            <a:custGeom>
              <a:avLst/>
              <a:gdLst>
                <a:gd name="T0" fmla="*/ 0 w 76"/>
                <a:gd name="T1" fmla="*/ 14 h 36"/>
                <a:gd name="T2" fmla="*/ 76 w 76"/>
                <a:gd name="T3" fmla="*/ 0 h 36"/>
                <a:gd name="T4" fmla="*/ 54 w 76"/>
                <a:gd name="T5" fmla="*/ 19 h 36"/>
                <a:gd name="T6" fmla="*/ 46 w 76"/>
                <a:gd name="T7" fmla="*/ 36 h 36"/>
                <a:gd name="T8" fmla="*/ 31 w 76"/>
                <a:gd name="T9" fmla="*/ 36 h 36"/>
                <a:gd name="T10" fmla="*/ 29 w 76"/>
                <a:gd name="T11" fmla="*/ 19 h 36"/>
                <a:gd name="T12" fmla="*/ 0 w 76"/>
                <a:gd name="T13" fmla="*/ 14 h 36"/>
                <a:gd name="T14" fmla="*/ 0 w 76"/>
                <a:gd name="T15" fmla="*/ 14 h 36"/>
                <a:gd name="T16" fmla="*/ 0 60000 65536"/>
                <a:gd name="T17" fmla="*/ 0 60000 65536"/>
                <a:gd name="T18" fmla="*/ 0 60000 65536"/>
                <a:gd name="T19" fmla="*/ 0 60000 65536"/>
                <a:gd name="T20" fmla="*/ 0 60000 65536"/>
                <a:gd name="T21" fmla="*/ 0 60000 65536"/>
                <a:gd name="T22" fmla="*/ 0 60000 65536"/>
                <a:gd name="T23" fmla="*/ 0 60000 65536"/>
                <a:gd name="T24" fmla="*/ 0 w 76"/>
                <a:gd name="T25" fmla="*/ 0 h 36"/>
                <a:gd name="T26" fmla="*/ 76 w 76"/>
                <a:gd name="T27" fmla="*/ 36 h 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 h="36">
                  <a:moveTo>
                    <a:pt x="0" y="14"/>
                  </a:moveTo>
                  <a:lnTo>
                    <a:pt x="76" y="0"/>
                  </a:lnTo>
                  <a:lnTo>
                    <a:pt x="54" y="19"/>
                  </a:lnTo>
                  <a:lnTo>
                    <a:pt x="46" y="36"/>
                  </a:lnTo>
                  <a:lnTo>
                    <a:pt x="31" y="36"/>
                  </a:lnTo>
                  <a:lnTo>
                    <a:pt x="29" y="19"/>
                  </a:lnTo>
                  <a:lnTo>
                    <a:pt x="0" y="14"/>
                  </a:lnTo>
                  <a:close/>
                </a:path>
              </a:pathLst>
            </a:custGeom>
            <a:solidFill>
              <a:srgbClr val="000000"/>
            </a:solidFill>
            <a:ln w="9525">
              <a:noFill/>
              <a:round/>
              <a:headEnd/>
              <a:tailEnd/>
            </a:ln>
          </p:spPr>
          <p:txBody>
            <a:bodyPr/>
            <a:lstStyle/>
            <a:p>
              <a:endParaRPr lang="id-ID"/>
            </a:p>
          </p:txBody>
        </p:sp>
        <p:sp>
          <p:nvSpPr>
            <p:cNvPr id="70788" name="Freeform 131"/>
            <p:cNvSpPr>
              <a:spLocks/>
            </p:cNvSpPr>
            <p:nvPr/>
          </p:nvSpPr>
          <p:spPr bwMode="auto">
            <a:xfrm>
              <a:off x="895" y="2523"/>
              <a:ext cx="118" cy="98"/>
            </a:xfrm>
            <a:custGeom>
              <a:avLst/>
              <a:gdLst>
                <a:gd name="T0" fmla="*/ 236 w 236"/>
                <a:gd name="T1" fmla="*/ 0 h 195"/>
                <a:gd name="T2" fmla="*/ 205 w 236"/>
                <a:gd name="T3" fmla="*/ 3 h 195"/>
                <a:gd name="T4" fmla="*/ 188 w 236"/>
                <a:gd name="T5" fmla="*/ 22 h 195"/>
                <a:gd name="T6" fmla="*/ 184 w 236"/>
                <a:gd name="T7" fmla="*/ 81 h 195"/>
                <a:gd name="T8" fmla="*/ 140 w 236"/>
                <a:gd name="T9" fmla="*/ 157 h 195"/>
                <a:gd name="T10" fmla="*/ 85 w 236"/>
                <a:gd name="T11" fmla="*/ 188 h 195"/>
                <a:gd name="T12" fmla="*/ 0 w 236"/>
                <a:gd name="T13" fmla="*/ 190 h 195"/>
                <a:gd name="T14" fmla="*/ 42 w 236"/>
                <a:gd name="T15" fmla="*/ 195 h 195"/>
                <a:gd name="T16" fmla="*/ 89 w 236"/>
                <a:gd name="T17" fmla="*/ 193 h 195"/>
                <a:gd name="T18" fmla="*/ 156 w 236"/>
                <a:gd name="T19" fmla="*/ 161 h 195"/>
                <a:gd name="T20" fmla="*/ 192 w 236"/>
                <a:gd name="T21" fmla="*/ 104 h 195"/>
                <a:gd name="T22" fmla="*/ 205 w 236"/>
                <a:gd name="T23" fmla="*/ 26 h 195"/>
                <a:gd name="T24" fmla="*/ 236 w 236"/>
                <a:gd name="T25" fmla="*/ 0 h 195"/>
                <a:gd name="T26" fmla="*/ 236 w 236"/>
                <a:gd name="T27" fmla="*/ 0 h 1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6"/>
                <a:gd name="T43" fmla="*/ 0 h 195"/>
                <a:gd name="T44" fmla="*/ 236 w 236"/>
                <a:gd name="T45" fmla="*/ 195 h 19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6" h="195">
                  <a:moveTo>
                    <a:pt x="236" y="0"/>
                  </a:moveTo>
                  <a:lnTo>
                    <a:pt x="205" y="3"/>
                  </a:lnTo>
                  <a:lnTo>
                    <a:pt x="188" y="22"/>
                  </a:lnTo>
                  <a:lnTo>
                    <a:pt x="184" y="81"/>
                  </a:lnTo>
                  <a:lnTo>
                    <a:pt x="140" y="157"/>
                  </a:lnTo>
                  <a:lnTo>
                    <a:pt x="85" y="188"/>
                  </a:lnTo>
                  <a:lnTo>
                    <a:pt x="0" y="190"/>
                  </a:lnTo>
                  <a:lnTo>
                    <a:pt x="42" y="195"/>
                  </a:lnTo>
                  <a:lnTo>
                    <a:pt x="89" y="193"/>
                  </a:lnTo>
                  <a:lnTo>
                    <a:pt x="156" y="161"/>
                  </a:lnTo>
                  <a:lnTo>
                    <a:pt x="192" y="104"/>
                  </a:lnTo>
                  <a:lnTo>
                    <a:pt x="205" y="26"/>
                  </a:lnTo>
                  <a:lnTo>
                    <a:pt x="236" y="0"/>
                  </a:lnTo>
                  <a:close/>
                </a:path>
              </a:pathLst>
            </a:custGeom>
            <a:solidFill>
              <a:srgbClr val="000000"/>
            </a:solidFill>
            <a:ln w="9525">
              <a:noFill/>
              <a:round/>
              <a:headEnd/>
              <a:tailEnd/>
            </a:ln>
          </p:spPr>
          <p:txBody>
            <a:bodyPr/>
            <a:lstStyle/>
            <a:p>
              <a:endParaRPr lang="id-ID"/>
            </a:p>
          </p:txBody>
        </p:sp>
        <p:sp>
          <p:nvSpPr>
            <p:cNvPr id="70789" name="Freeform 132"/>
            <p:cNvSpPr>
              <a:spLocks/>
            </p:cNvSpPr>
            <p:nvPr/>
          </p:nvSpPr>
          <p:spPr bwMode="auto">
            <a:xfrm>
              <a:off x="860" y="2470"/>
              <a:ext cx="311" cy="51"/>
            </a:xfrm>
            <a:custGeom>
              <a:avLst/>
              <a:gdLst>
                <a:gd name="T0" fmla="*/ 0 w 622"/>
                <a:gd name="T1" fmla="*/ 103 h 103"/>
                <a:gd name="T2" fmla="*/ 19 w 622"/>
                <a:gd name="T3" fmla="*/ 84 h 103"/>
                <a:gd name="T4" fmla="*/ 56 w 622"/>
                <a:gd name="T5" fmla="*/ 78 h 103"/>
                <a:gd name="T6" fmla="*/ 166 w 622"/>
                <a:gd name="T7" fmla="*/ 70 h 103"/>
                <a:gd name="T8" fmla="*/ 314 w 622"/>
                <a:gd name="T9" fmla="*/ 53 h 103"/>
                <a:gd name="T10" fmla="*/ 426 w 622"/>
                <a:gd name="T11" fmla="*/ 32 h 103"/>
                <a:gd name="T12" fmla="*/ 521 w 622"/>
                <a:gd name="T13" fmla="*/ 13 h 103"/>
                <a:gd name="T14" fmla="*/ 573 w 622"/>
                <a:gd name="T15" fmla="*/ 11 h 103"/>
                <a:gd name="T16" fmla="*/ 601 w 622"/>
                <a:gd name="T17" fmla="*/ 19 h 103"/>
                <a:gd name="T18" fmla="*/ 622 w 622"/>
                <a:gd name="T19" fmla="*/ 34 h 103"/>
                <a:gd name="T20" fmla="*/ 597 w 622"/>
                <a:gd name="T21" fmla="*/ 10 h 103"/>
                <a:gd name="T22" fmla="*/ 569 w 622"/>
                <a:gd name="T23" fmla="*/ 0 h 103"/>
                <a:gd name="T24" fmla="*/ 512 w 622"/>
                <a:gd name="T25" fmla="*/ 2 h 103"/>
                <a:gd name="T26" fmla="*/ 421 w 622"/>
                <a:gd name="T27" fmla="*/ 13 h 103"/>
                <a:gd name="T28" fmla="*/ 346 w 622"/>
                <a:gd name="T29" fmla="*/ 42 h 103"/>
                <a:gd name="T30" fmla="*/ 231 w 622"/>
                <a:gd name="T31" fmla="*/ 57 h 103"/>
                <a:gd name="T32" fmla="*/ 166 w 622"/>
                <a:gd name="T33" fmla="*/ 55 h 103"/>
                <a:gd name="T34" fmla="*/ 71 w 622"/>
                <a:gd name="T35" fmla="*/ 69 h 103"/>
                <a:gd name="T36" fmla="*/ 31 w 622"/>
                <a:gd name="T37" fmla="*/ 74 h 103"/>
                <a:gd name="T38" fmla="*/ 6 w 622"/>
                <a:gd name="T39" fmla="*/ 86 h 103"/>
                <a:gd name="T40" fmla="*/ 0 w 622"/>
                <a:gd name="T41" fmla="*/ 103 h 103"/>
                <a:gd name="T42" fmla="*/ 0 w 622"/>
                <a:gd name="T43" fmla="*/ 103 h 10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22"/>
                <a:gd name="T67" fmla="*/ 0 h 103"/>
                <a:gd name="T68" fmla="*/ 622 w 622"/>
                <a:gd name="T69" fmla="*/ 103 h 10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22" h="103">
                  <a:moveTo>
                    <a:pt x="0" y="103"/>
                  </a:moveTo>
                  <a:lnTo>
                    <a:pt x="19" y="84"/>
                  </a:lnTo>
                  <a:lnTo>
                    <a:pt x="56" y="78"/>
                  </a:lnTo>
                  <a:lnTo>
                    <a:pt x="166" y="70"/>
                  </a:lnTo>
                  <a:lnTo>
                    <a:pt x="314" y="53"/>
                  </a:lnTo>
                  <a:lnTo>
                    <a:pt x="426" y="32"/>
                  </a:lnTo>
                  <a:lnTo>
                    <a:pt x="521" y="13"/>
                  </a:lnTo>
                  <a:lnTo>
                    <a:pt x="573" y="11"/>
                  </a:lnTo>
                  <a:lnTo>
                    <a:pt x="601" y="19"/>
                  </a:lnTo>
                  <a:lnTo>
                    <a:pt x="622" y="34"/>
                  </a:lnTo>
                  <a:lnTo>
                    <a:pt x="597" y="10"/>
                  </a:lnTo>
                  <a:lnTo>
                    <a:pt x="569" y="0"/>
                  </a:lnTo>
                  <a:lnTo>
                    <a:pt x="512" y="2"/>
                  </a:lnTo>
                  <a:lnTo>
                    <a:pt x="421" y="13"/>
                  </a:lnTo>
                  <a:lnTo>
                    <a:pt x="346" y="42"/>
                  </a:lnTo>
                  <a:lnTo>
                    <a:pt x="231" y="57"/>
                  </a:lnTo>
                  <a:lnTo>
                    <a:pt x="166" y="55"/>
                  </a:lnTo>
                  <a:lnTo>
                    <a:pt x="71" y="69"/>
                  </a:lnTo>
                  <a:lnTo>
                    <a:pt x="31" y="74"/>
                  </a:lnTo>
                  <a:lnTo>
                    <a:pt x="6" y="86"/>
                  </a:lnTo>
                  <a:lnTo>
                    <a:pt x="0" y="103"/>
                  </a:lnTo>
                  <a:close/>
                </a:path>
              </a:pathLst>
            </a:custGeom>
            <a:solidFill>
              <a:srgbClr val="000000"/>
            </a:solidFill>
            <a:ln w="9525">
              <a:noFill/>
              <a:round/>
              <a:headEnd/>
              <a:tailEnd/>
            </a:ln>
          </p:spPr>
          <p:txBody>
            <a:bodyPr/>
            <a:lstStyle/>
            <a:p>
              <a:endParaRPr lang="id-ID"/>
            </a:p>
          </p:txBody>
        </p:sp>
        <p:sp>
          <p:nvSpPr>
            <p:cNvPr id="70790" name="Freeform 133"/>
            <p:cNvSpPr>
              <a:spLocks/>
            </p:cNvSpPr>
            <p:nvPr/>
          </p:nvSpPr>
          <p:spPr bwMode="auto">
            <a:xfrm>
              <a:off x="1046" y="2481"/>
              <a:ext cx="125" cy="106"/>
            </a:xfrm>
            <a:custGeom>
              <a:avLst/>
              <a:gdLst>
                <a:gd name="T0" fmla="*/ 0 w 249"/>
                <a:gd name="T1" fmla="*/ 70 h 213"/>
                <a:gd name="T2" fmla="*/ 11 w 249"/>
                <a:gd name="T3" fmla="*/ 49 h 213"/>
                <a:gd name="T4" fmla="*/ 57 w 249"/>
                <a:gd name="T5" fmla="*/ 21 h 213"/>
                <a:gd name="T6" fmla="*/ 181 w 249"/>
                <a:gd name="T7" fmla="*/ 0 h 213"/>
                <a:gd name="T8" fmla="*/ 213 w 249"/>
                <a:gd name="T9" fmla="*/ 8 h 213"/>
                <a:gd name="T10" fmla="*/ 243 w 249"/>
                <a:gd name="T11" fmla="*/ 25 h 213"/>
                <a:gd name="T12" fmla="*/ 249 w 249"/>
                <a:gd name="T13" fmla="*/ 49 h 213"/>
                <a:gd name="T14" fmla="*/ 181 w 249"/>
                <a:gd name="T15" fmla="*/ 49 h 213"/>
                <a:gd name="T16" fmla="*/ 135 w 249"/>
                <a:gd name="T17" fmla="*/ 49 h 213"/>
                <a:gd name="T18" fmla="*/ 139 w 249"/>
                <a:gd name="T19" fmla="*/ 76 h 213"/>
                <a:gd name="T20" fmla="*/ 108 w 249"/>
                <a:gd name="T21" fmla="*/ 82 h 213"/>
                <a:gd name="T22" fmla="*/ 108 w 249"/>
                <a:gd name="T23" fmla="*/ 104 h 213"/>
                <a:gd name="T24" fmla="*/ 131 w 249"/>
                <a:gd name="T25" fmla="*/ 116 h 213"/>
                <a:gd name="T26" fmla="*/ 107 w 249"/>
                <a:gd name="T27" fmla="*/ 160 h 213"/>
                <a:gd name="T28" fmla="*/ 86 w 249"/>
                <a:gd name="T29" fmla="*/ 180 h 213"/>
                <a:gd name="T30" fmla="*/ 107 w 249"/>
                <a:gd name="T31" fmla="*/ 188 h 213"/>
                <a:gd name="T32" fmla="*/ 152 w 249"/>
                <a:gd name="T33" fmla="*/ 180 h 213"/>
                <a:gd name="T34" fmla="*/ 190 w 249"/>
                <a:gd name="T35" fmla="*/ 179 h 213"/>
                <a:gd name="T36" fmla="*/ 173 w 249"/>
                <a:gd name="T37" fmla="*/ 199 h 213"/>
                <a:gd name="T38" fmla="*/ 204 w 249"/>
                <a:gd name="T39" fmla="*/ 199 h 213"/>
                <a:gd name="T40" fmla="*/ 167 w 249"/>
                <a:gd name="T41" fmla="*/ 211 h 213"/>
                <a:gd name="T42" fmla="*/ 97 w 249"/>
                <a:gd name="T43" fmla="*/ 213 h 213"/>
                <a:gd name="T44" fmla="*/ 53 w 249"/>
                <a:gd name="T45" fmla="*/ 192 h 213"/>
                <a:gd name="T46" fmla="*/ 11 w 249"/>
                <a:gd name="T47" fmla="*/ 142 h 213"/>
                <a:gd name="T48" fmla="*/ 4 w 249"/>
                <a:gd name="T49" fmla="*/ 112 h 213"/>
                <a:gd name="T50" fmla="*/ 25 w 249"/>
                <a:gd name="T51" fmla="*/ 142 h 213"/>
                <a:gd name="T52" fmla="*/ 53 w 249"/>
                <a:gd name="T53" fmla="*/ 158 h 213"/>
                <a:gd name="T54" fmla="*/ 74 w 249"/>
                <a:gd name="T55" fmla="*/ 146 h 213"/>
                <a:gd name="T56" fmla="*/ 36 w 249"/>
                <a:gd name="T57" fmla="*/ 108 h 213"/>
                <a:gd name="T58" fmla="*/ 36 w 249"/>
                <a:gd name="T59" fmla="*/ 80 h 213"/>
                <a:gd name="T60" fmla="*/ 59 w 249"/>
                <a:gd name="T61" fmla="*/ 63 h 213"/>
                <a:gd name="T62" fmla="*/ 63 w 249"/>
                <a:gd name="T63" fmla="*/ 34 h 213"/>
                <a:gd name="T64" fmla="*/ 34 w 249"/>
                <a:gd name="T65" fmla="*/ 63 h 213"/>
                <a:gd name="T66" fmla="*/ 19 w 249"/>
                <a:gd name="T67" fmla="*/ 57 h 213"/>
                <a:gd name="T68" fmla="*/ 0 w 249"/>
                <a:gd name="T69" fmla="*/ 70 h 213"/>
                <a:gd name="T70" fmla="*/ 0 w 249"/>
                <a:gd name="T71" fmla="*/ 70 h 2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9"/>
                <a:gd name="T109" fmla="*/ 0 h 213"/>
                <a:gd name="T110" fmla="*/ 249 w 249"/>
                <a:gd name="T111" fmla="*/ 213 h 2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9" h="213">
                  <a:moveTo>
                    <a:pt x="0" y="70"/>
                  </a:moveTo>
                  <a:lnTo>
                    <a:pt x="11" y="49"/>
                  </a:lnTo>
                  <a:lnTo>
                    <a:pt x="57" y="21"/>
                  </a:lnTo>
                  <a:lnTo>
                    <a:pt x="181" y="0"/>
                  </a:lnTo>
                  <a:lnTo>
                    <a:pt x="213" y="8"/>
                  </a:lnTo>
                  <a:lnTo>
                    <a:pt x="243" y="25"/>
                  </a:lnTo>
                  <a:lnTo>
                    <a:pt x="249" y="49"/>
                  </a:lnTo>
                  <a:lnTo>
                    <a:pt x="181" y="49"/>
                  </a:lnTo>
                  <a:lnTo>
                    <a:pt x="135" y="49"/>
                  </a:lnTo>
                  <a:lnTo>
                    <a:pt x="139" y="76"/>
                  </a:lnTo>
                  <a:lnTo>
                    <a:pt x="108" y="82"/>
                  </a:lnTo>
                  <a:lnTo>
                    <a:pt x="108" y="104"/>
                  </a:lnTo>
                  <a:lnTo>
                    <a:pt x="131" y="116"/>
                  </a:lnTo>
                  <a:lnTo>
                    <a:pt x="107" y="160"/>
                  </a:lnTo>
                  <a:lnTo>
                    <a:pt x="86" y="180"/>
                  </a:lnTo>
                  <a:lnTo>
                    <a:pt x="107" y="188"/>
                  </a:lnTo>
                  <a:lnTo>
                    <a:pt x="152" y="180"/>
                  </a:lnTo>
                  <a:lnTo>
                    <a:pt x="190" y="179"/>
                  </a:lnTo>
                  <a:lnTo>
                    <a:pt x="173" y="199"/>
                  </a:lnTo>
                  <a:lnTo>
                    <a:pt x="204" y="199"/>
                  </a:lnTo>
                  <a:lnTo>
                    <a:pt x="167" y="211"/>
                  </a:lnTo>
                  <a:lnTo>
                    <a:pt x="97" y="213"/>
                  </a:lnTo>
                  <a:lnTo>
                    <a:pt x="53" y="192"/>
                  </a:lnTo>
                  <a:lnTo>
                    <a:pt x="11" y="142"/>
                  </a:lnTo>
                  <a:lnTo>
                    <a:pt x="4" y="112"/>
                  </a:lnTo>
                  <a:lnTo>
                    <a:pt x="25" y="142"/>
                  </a:lnTo>
                  <a:lnTo>
                    <a:pt x="53" y="158"/>
                  </a:lnTo>
                  <a:lnTo>
                    <a:pt x="74" y="146"/>
                  </a:lnTo>
                  <a:lnTo>
                    <a:pt x="36" y="108"/>
                  </a:lnTo>
                  <a:lnTo>
                    <a:pt x="36" y="80"/>
                  </a:lnTo>
                  <a:lnTo>
                    <a:pt x="59" y="63"/>
                  </a:lnTo>
                  <a:lnTo>
                    <a:pt x="63" y="34"/>
                  </a:lnTo>
                  <a:lnTo>
                    <a:pt x="34" y="63"/>
                  </a:lnTo>
                  <a:lnTo>
                    <a:pt x="19" y="57"/>
                  </a:lnTo>
                  <a:lnTo>
                    <a:pt x="0" y="70"/>
                  </a:lnTo>
                  <a:close/>
                </a:path>
              </a:pathLst>
            </a:custGeom>
            <a:solidFill>
              <a:srgbClr val="000000"/>
            </a:solidFill>
            <a:ln w="9525">
              <a:noFill/>
              <a:round/>
              <a:headEnd/>
              <a:tailEnd/>
            </a:ln>
          </p:spPr>
          <p:txBody>
            <a:bodyPr/>
            <a:lstStyle/>
            <a:p>
              <a:endParaRPr lang="id-ID"/>
            </a:p>
          </p:txBody>
        </p:sp>
        <p:sp>
          <p:nvSpPr>
            <p:cNvPr id="70791" name="Freeform 134"/>
            <p:cNvSpPr>
              <a:spLocks/>
            </p:cNvSpPr>
            <p:nvPr/>
          </p:nvSpPr>
          <p:spPr bwMode="auto">
            <a:xfrm>
              <a:off x="1111" y="2510"/>
              <a:ext cx="63" cy="58"/>
            </a:xfrm>
            <a:custGeom>
              <a:avLst/>
              <a:gdLst>
                <a:gd name="T0" fmla="*/ 14 w 128"/>
                <a:gd name="T1" fmla="*/ 55 h 116"/>
                <a:gd name="T2" fmla="*/ 31 w 128"/>
                <a:gd name="T3" fmla="*/ 53 h 116"/>
                <a:gd name="T4" fmla="*/ 46 w 128"/>
                <a:gd name="T5" fmla="*/ 32 h 116"/>
                <a:gd name="T6" fmla="*/ 99 w 128"/>
                <a:gd name="T7" fmla="*/ 57 h 116"/>
                <a:gd name="T8" fmla="*/ 92 w 128"/>
                <a:gd name="T9" fmla="*/ 97 h 116"/>
                <a:gd name="T10" fmla="*/ 116 w 128"/>
                <a:gd name="T11" fmla="*/ 83 h 116"/>
                <a:gd name="T12" fmla="*/ 105 w 128"/>
                <a:gd name="T13" fmla="*/ 116 h 116"/>
                <a:gd name="T14" fmla="*/ 124 w 128"/>
                <a:gd name="T15" fmla="*/ 91 h 116"/>
                <a:gd name="T16" fmla="*/ 128 w 128"/>
                <a:gd name="T17" fmla="*/ 23 h 116"/>
                <a:gd name="T18" fmla="*/ 124 w 128"/>
                <a:gd name="T19" fmla="*/ 2 h 116"/>
                <a:gd name="T20" fmla="*/ 6 w 128"/>
                <a:gd name="T21" fmla="*/ 0 h 116"/>
                <a:gd name="T22" fmla="*/ 0 w 128"/>
                <a:gd name="T23" fmla="*/ 26 h 116"/>
                <a:gd name="T24" fmla="*/ 14 w 128"/>
                <a:gd name="T25" fmla="*/ 55 h 116"/>
                <a:gd name="T26" fmla="*/ 14 w 128"/>
                <a:gd name="T27" fmla="*/ 55 h 1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8"/>
                <a:gd name="T43" fmla="*/ 0 h 116"/>
                <a:gd name="T44" fmla="*/ 128 w 128"/>
                <a:gd name="T45" fmla="*/ 116 h 1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8" h="116">
                  <a:moveTo>
                    <a:pt x="14" y="55"/>
                  </a:moveTo>
                  <a:lnTo>
                    <a:pt x="31" y="53"/>
                  </a:lnTo>
                  <a:lnTo>
                    <a:pt x="46" y="32"/>
                  </a:lnTo>
                  <a:lnTo>
                    <a:pt x="99" y="57"/>
                  </a:lnTo>
                  <a:lnTo>
                    <a:pt x="92" y="97"/>
                  </a:lnTo>
                  <a:lnTo>
                    <a:pt x="116" y="83"/>
                  </a:lnTo>
                  <a:lnTo>
                    <a:pt x="105" y="116"/>
                  </a:lnTo>
                  <a:lnTo>
                    <a:pt x="124" y="91"/>
                  </a:lnTo>
                  <a:lnTo>
                    <a:pt x="128" y="23"/>
                  </a:lnTo>
                  <a:lnTo>
                    <a:pt x="124" y="2"/>
                  </a:lnTo>
                  <a:lnTo>
                    <a:pt x="6" y="0"/>
                  </a:lnTo>
                  <a:lnTo>
                    <a:pt x="0" y="26"/>
                  </a:lnTo>
                  <a:lnTo>
                    <a:pt x="14" y="55"/>
                  </a:lnTo>
                  <a:close/>
                </a:path>
              </a:pathLst>
            </a:custGeom>
            <a:solidFill>
              <a:srgbClr val="000000"/>
            </a:solidFill>
            <a:ln w="9525">
              <a:noFill/>
              <a:round/>
              <a:headEnd/>
              <a:tailEnd/>
            </a:ln>
          </p:spPr>
          <p:txBody>
            <a:bodyPr/>
            <a:lstStyle/>
            <a:p>
              <a:endParaRPr lang="id-ID"/>
            </a:p>
          </p:txBody>
        </p:sp>
        <p:sp>
          <p:nvSpPr>
            <p:cNvPr id="70792" name="Freeform 135"/>
            <p:cNvSpPr>
              <a:spLocks/>
            </p:cNvSpPr>
            <p:nvPr/>
          </p:nvSpPr>
          <p:spPr bwMode="auto">
            <a:xfrm>
              <a:off x="1149" y="2467"/>
              <a:ext cx="80" cy="124"/>
            </a:xfrm>
            <a:custGeom>
              <a:avLst/>
              <a:gdLst>
                <a:gd name="T0" fmla="*/ 63 w 160"/>
                <a:gd name="T1" fmla="*/ 76 h 249"/>
                <a:gd name="T2" fmla="*/ 82 w 160"/>
                <a:gd name="T3" fmla="*/ 73 h 249"/>
                <a:gd name="T4" fmla="*/ 160 w 160"/>
                <a:gd name="T5" fmla="*/ 0 h 249"/>
                <a:gd name="T6" fmla="*/ 158 w 160"/>
                <a:gd name="T7" fmla="*/ 21 h 249"/>
                <a:gd name="T8" fmla="*/ 135 w 160"/>
                <a:gd name="T9" fmla="*/ 42 h 249"/>
                <a:gd name="T10" fmla="*/ 122 w 160"/>
                <a:gd name="T11" fmla="*/ 82 h 249"/>
                <a:gd name="T12" fmla="*/ 103 w 160"/>
                <a:gd name="T13" fmla="*/ 67 h 249"/>
                <a:gd name="T14" fmla="*/ 73 w 160"/>
                <a:gd name="T15" fmla="*/ 95 h 249"/>
                <a:gd name="T16" fmla="*/ 69 w 160"/>
                <a:gd name="T17" fmla="*/ 185 h 249"/>
                <a:gd name="T18" fmla="*/ 46 w 160"/>
                <a:gd name="T19" fmla="*/ 217 h 249"/>
                <a:gd name="T20" fmla="*/ 0 w 160"/>
                <a:gd name="T21" fmla="*/ 249 h 249"/>
                <a:gd name="T22" fmla="*/ 42 w 160"/>
                <a:gd name="T23" fmla="*/ 215 h 249"/>
                <a:gd name="T24" fmla="*/ 57 w 160"/>
                <a:gd name="T25" fmla="*/ 192 h 249"/>
                <a:gd name="T26" fmla="*/ 61 w 160"/>
                <a:gd name="T27" fmla="*/ 173 h 249"/>
                <a:gd name="T28" fmla="*/ 63 w 160"/>
                <a:gd name="T29" fmla="*/ 76 h 249"/>
                <a:gd name="T30" fmla="*/ 63 w 160"/>
                <a:gd name="T31" fmla="*/ 76 h 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0"/>
                <a:gd name="T49" fmla="*/ 0 h 249"/>
                <a:gd name="T50" fmla="*/ 160 w 160"/>
                <a:gd name="T51" fmla="*/ 249 h 24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0" h="249">
                  <a:moveTo>
                    <a:pt x="63" y="76"/>
                  </a:moveTo>
                  <a:lnTo>
                    <a:pt x="82" y="73"/>
                  </a:lnTo>
                  <a:lnTo>
                    <a:pt x="160" y="0"/>
                  </a:lnTo>
                  <a:lnTo>
                    <a:pt x="158" y="21"/>
                  </a:lnTo>
                  <a:lnTo>
                    <a:pt x="135" y="42"/>
                  </a:lnTo>
                  <a:lnTo>
                    <a:pt x="122" y="82"/>
                  </a:lnTo>
                  <a:lnTo>
                    <a:pt x="103" y="67"/>
                  </a:lnTo>
                  <a:lnTo>
                    <a:pt x="73" y="95"/>
                  </a:lnTo>
                  <a:lnTo>
                    <a:pt x="69" y="185"/>
                  </a:lnTo>
                  <a:lnTo>
                    <a:pt x="46" y="217"/>
                  </a:lnTo>
                  <a:lnTo>
                    <a:pt x="0" y="249"/>
                  </a:lnTo>
                  <a:lnTo>
                    <a:pt x="42" y="215"/>
                  </a:lnTo>
                  <a:lnTo>
                    <a:pt x="57" y="192"/>
                  </a:lnTo>
                  <a:lnTo>
                    <a:pt x="61" y="173"/>
                  </a:lnTo>
                  <a:lnTo>
                    <a:pt x="63" y="76"/>
                  </a:lnTo>
                  <a:close/>
                </a:path>
              </a:pathLst>
            </a:custGeom>
            <a:solidFill>
              <a:srgbClr val="000000"/>
            </a:solidFill>
            <a:ln w="9525">
              <a:noFill/>
              <a:round/>
              <a:headEnd/>
              <a:tailEnd/>
            </a:ln>
          </p:spPr>
          <p:txBody>
            <a:bodyPr/>
            <a:lstStyle/>
            <a:p>
              <a:endParaRPr lang="id-ID"/>
            </a:p>
          </p:txBody>
        </p:sp>
        <p:sp>
          <p:nvSpPr>
            <p:cNvPr id="70793" name="Freeform 136"/>
            <p:cNvSpPr>
              <a:spLocks/>
            </p:cNvSpPr>
            <p:nvPr/>
          </p:nvSpPr>
          <p:spPr bwMode="auto">
            <a:xfrm>
              <a:off x="824" y="2432"/>
              <a:ext cx="404" cy="59"/>
            </a:xfrm>
            <a:custGeom>
              <a:avLst/>
              <a:gdLst>
                <a:gd name="T0" fmla="*/ 709 w 808"/>
                <a:gd name="T1" fmla="*/ 118 h 118"/>
                <a:gd name="T2" fmla="*/ 725 w 808"/>
                <a:gd name="T3" fmla="*/ 118 h 118"/>
                <a:gd name="T4" fmla="*/ 797 w 808"/>
                <a:gd name="T5" fmla="*/ 51 h 118"/>
                <a:gd name="T6" fmla="*/ 808 w 808"/>
                <a:gd name="T7" fmla="*/ 0 h 118"/>
                <a:gd name="T8" fmla="*/ 755 w 808"/>
                <a:gd name="T9" fmla="*/ 8 h 118"/>
                <a:gd name="T10" fmla="*/ 721 w 808"/>
                <a:gd name="T11" fmla="*/ 9 h 118"/>
                <a:gd name="T12" fmla="*/ 525 w 808"/>
                <a:gd name="T13" fmla="*/ 9 h 118"/>
                <a:gd name="T14" fmla="*/ 379 w 808"/>
                <a:gd name="T15" fmla="*/ 11 h 118"/>
                <a:gd name="T16" fmla="*/ 261 w 808"/>
                <a:gd name="T17" fmla="*/ 28 h 118"/>
                <a:gd name="T18" fmla="*/ 128 w 808"/>
                <a:gd name="T19" fmla="*/ 70 h 118"/>
                <a:gd name="T20" fmla="*/ 0 w 808"/>
                <a:gd name="T21" fmla="*/ 110 h 118"/>
                <a:gd name="T22" fmla="*/ 147 w 808"/>
                <a:gd name="T23" fmla="*/ 76 h 118"/>
                <a:gd name="T24" fmla="*/ 331 w 808"/>
                <a:gd name="T25" fmla="*/ 36 h 118"/>
                <a:gd name="T26" fmla="*/ 456 w 808"/>
                <a:gd name="T27" fmla="*/ 21 h 118"/>
                <a:gd name="T28" fmla="*/ 628 w 808"/>
                <a:gd name="T29" fmla="*/ 21 h 118"/>
                <a:gd name="T30" fmla="*/ 725 w 808"/>
                <a:gd name="T31" fmla="*/ 25 h 118"/>
                <a:gd name="T32" fmla="*/ 719 w 808"/>
                <a:gd name="T33" fmla="*/ 46 h 118"/>
                <a:gd name="T34" fmla="*/ 738 w 808"/>
                <a:gd name="T35" fmla="*/ 84 h 118"/>
                <a:gd name="T36" fmla="*/ 728 w 808"/>
                <a:gd name="T37" fmla="*/ 103 h 118"/>
                <a:gd name="T38" fmla="*/ 709 w 808"/>
                <a:gd name="T39" fmla="*/ 118 h 118"/>
                <a:gd name="T40" fmla="*/ 709 w 808"/>
                <a:gd name="T41" fmla="*/ 118 h 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08"/>
                <a:gd name="T64" fmla="*/ 0 h 118"/>
                <a:gd name="T65" fmla="*/ 808 w 808"/>
                <a:gd name="T66" fmla="*/ 118 h 1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08" h="118">
                  <a:moveTo>
                    <a:pt x="709" y="118"/>
                  </a:moveTo>
                  <a:lnTo>
                    <a:pt x="725" y="118"/>
                  </a:lnTo>
                  <a:lnTo>
                    <a:pt x="797" y="51"/>
                  </a:lnTo>
                  <a:lnTo>
                    <a:pt x="808" y="0"/>
                  </a:lnTo>
                  <a:lnTo>
                    <a:pt x="755" y="8"/>
                  </a:lnTo>
                  <a:lnTo>
                    <a:pt x="721" y="9"/>
                  </a:lnTo>
                  <a:lnTo>
                    <a:pt x="525" y="9"/>
                  </a:lnTo>
                  <a:lnTo>
                    <a:pt x="379" y="11"/>
                  </a:lnTo>
                  <a:lnTo>
                    <a:pt x="261" y="28"/>
                  </a:lnTo>
                  <a:lnTo>
                    <a:pt x="128" y="70"/>
                  </a:lnTo>
                  <a:lnTo>
                    <a:pt x="0" y="110"/>
                  </a:lnTo>
                  <a:lnTo>
                    <a:pt x="147" y="76"/>
                  </a:lnTo>
                  <a:lnTo>
                    <a:pt x="331" y="36"/>
                  </a:lnTo>
                  <a:lnTo>
                    <a:pt x="456" y="21"/>
                  </a:lnTo>
                  <a:lnTo>
                    <a:pt x="628" y="21"/>
                  </a:lnTo>
                  <a:lnTo>
                    <a:pt x="725" y="25"/>
                  </a:lnTo>
                  <a:lnTo>
                    <a:pt x="719" y="46"/>
                  </a:lnTo>
                  <a:lnTo>
                    <a:pt x="738" y="84"/>
                  </a:lnTo>
                  <a:lnTo>
                    <a:pt x="728" y="103"/>
                  </a:lnTo>
                  <a:lnTo>
                    <a:pt x="709" y="118"/>
                  </a:lnTo>
                  <a:close/>
                </a:path>
              </a:pathLst>
            </a:custGeom>
            <a:solidFill>
              <a:srgbClr val="000000"/>
            </a:solidFill>
            <a:ln w="9525">
              <a:noFill/>
              <a:round/>
              <a:headEnd/>
              <a:tailEnd/>
            </a:ln>
          </p:spPr>
          <p:txBody>
            <a:bodyPr/>
            <a:lstStyle/>
            <a:p>
              <a:endParaRPr lang="id-ID"/>
            </a:p>
          </p:txBody>
        </p:sp>
        <p:sp>
          <p:nvSpPr>
            <p:cNvPr id="70794" name="Freeform 137"/>
            <p:cNvSpPr>
              <a:spLocks/>
            </p:cNvSpPr>
            <p:nvPr/>
          </p:nvSpPr>
          <p:spPr bwMode="auto">
            <a:xfrm>
              <a:off x="1022" y="2523"/>
              <a:ext cx="84" cy="72"/>
            </a:xfrm>
            <a:custGeom>
              <a:avLst/>
              <a:gdLst>
                <a:gd name="T0" fmla="*/ 0 w 167"/>
                <a:gd name="T1" fmla="*/ 0 h 144"/>
                <a:gd name="T2" fmla="*/ 24 w 167"/>
                <a:gd name="T3" fmla="*/ 7 h 144"/>
                <a:gd name="T4" fmla="*/ 43 w 167"/>
                <a:gd name="T5" fmla="*/ 58 h 144"/>
                <a:gd name="T6" fmla="*/ 78 w 167"/>
                <a:gd name="T7" fmla="*/ 106 h 144"/>
                <a:gd name="T8" fmla="*/ 110 w 167"/>
                <a:gd name="T9" fmla="*/ 131 h 144"/>
                <a:gd name="T10" fmla="*/ 167 w 167"/>
                <a:gd name="T11" fmla="*/ 144 h 144"/>
                <a:gd name="T12" fmla="*/ 93 w 167"/>
                <a:gd name="T13" fmla="*/ 138 h 144"/>
                <a:gd name="T14" fmla="*/ 43 w 167"/>
                <a:gd name="T15" fmla="*/ 93 h 144"/>
                <a:gd name="T16" fmla="*/ 17 w 167"/>
                <a:gd name="T17" fmla="*/ 20 h 144"/>
                <a:gd name="T18" fmla="*/ 0 w 167"/>
                <a:gd name="T19" fmla="*/ 0 h 144"/>
                <a:gd name="T20" fmla="*/ 0 w 167"/>
                <a:gd name="T21" fmla="*/ 0 h 1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44"/>
                <a:gd name="T35" fmla="*/ 167 w 167"/>
                <a:gd name="T36" fmla="*/ 144 h 1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44">
                  <a:moveTo>
                    <a:pt x="0" y="0"/>
                  </a:moveTo>
                  <a:lnTo>
                    <a:pt x="24" y="7"/>
                  </a:lnTo>
                  <a:lnTo>
                    <a:pt x="43" y="58"/>
                  </a:lnTo>
                  <a:lnTo>
                    <a:pt x="78" y="106"/>
                  </a:lnTo>
                  <a:lnTo>
                    <a:pt x="110" y="131"/>
                  </a:lnTo>
                  <a:lnTo>
                    <a:pt x="167" y="144"/>
                  </a:lnTo>
                  <a:lnTo>
                    <a:pt x="93" y="138"/>
                  </a:lnTo>
                  <a:lnTo>
                    <a:pt x="43" y="93"/>
                  </a:lnTo>
                  <a:lnTo>
                    <a:pt x="17" y="20"/>
                  </a:lnTo>
                  <a:lnTo>
                    <a:pt x="0" y="0"/>
                  </a:lnTo>
                  <a:close/>
                </a:path>
              </a:pathLst>
            </a:custGeom>
            <a:solidFill>
              <a:srgbClr val="000000"/>
            </a:solidFill>
            <a:ln w="9525">
              <a:noFill/>
              <a:round/>
              <a:headEnd/>
              <a:tailEnd/>
            </a:ln>
          </p:spPr>
          <p:txBody>
            <a:bodyPr/>
            <a:lstStyle/>
            <a:p>
              <a:endParaRPr lang="id-ID"/>
            </a:p>
          </p:txBody>
        </p:sp>
        <p:sp>
          <p:nvSpPr>
            <p:cNvPr id="70795" name="Freeform 138"/>
            <p:cNvSpPr>
              <a:spLocks/>
            </p:cNvSpPr>
            <p:nvPr/>
          </p:nvSpPr>
          <p:spPr bwMode="auto">
            <a:xfrm>
              <a:off x="834" y="2531"/>
              <a:ext cx="43" cy="78"/>
            </a:xfrm>
            <a:custGeom>
              <a:avLst/>
              <a:gdLst>
                <a:gd name="T0" fmla="*/ 0 w 86"/>
                <a:gd name="T1" fmla="*/ 0 h 156"/>
                <a:gd name="T2" fmla="*/ 4 w 86"/>
                <a:gd name="T3" fmla="*/ 24 h 156"/>
                <a:gd name="T4" fmla="*/ 34 w 86"/>
                <a:gd name="T5" fmla="*/ 45 h 156"/>
                <a:gd name="T6" fmla="*/ 40 w 86"/>
                <a:gd name="T7" fmla="*/ 95 h 156"/>
                <a:gd name="T8" fmla="*/ 67 w 86"/>
                <a:gd name="T9" fmla="*/ 144 h 156"/>
                <a:gd name="T10" fmla="*/ 86 w 86"/>
                <a:gd name="T11" fmla="*/ 156 h 156"/>
                <a:gd name="T12" fmla="*/ 67 w 86"/>
                <a:gd name="T13" fmla="*/ 131 h 156"/>
                <a:gd name="T14" fmla="*/ 44 w 86"/>
                <a:gd name="T15" fmla="*/ 87 h 156"/>
                <a:gd name="T16" fmla="*/ 42 w 86"/>
                <a:gd name="T17" fmla="*/ 30 h 156"/>
                <a:gd name="T18" fmla="*/ 10 w 86"/>
                <a:gd name="T19" fmla="*/ 15 h 156"/>
                <a:gd name="T20" fmla="*/ 0 w 86"/>
                <a:gd name="T21" fmla="*/ 0 h 156"/>
                <a:gd name="T22" fmla="*/ 0 w 86"/>
                <a:gd name="T23" fmla="*/ 0 h 1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
                <a:gd name="T37" fmla="*/ 0 h 156"/>
                <a:gd name="T38" fmla="*/ 86 w 86"/>
                <a:gd name="T39" fmla="*/ 156 h 1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 h="156">
                  <a:moveTo>
                    <a:pt x="0" y="0"/>
                  </a:moveTo>
                  <a:lnTo>
                    <a:pt x="4" y="24"/>
                  </a:lnTo>
                  <a:lnTo>
                    <a:pt x="34" y="45"/>
                  </a:lnTo>
                  <a:lnTo>
                    <a:pt x="40" y="95"/>
                  </a:lnTo>
                  <a:lnTo>
                    <a:pt x="67" y="144"/>
                  </a:lnTo>
                  <a:lnTo>
                    <a:pt x="86" y="156"/>
                  </a:lnTo>
                  <a:lnTo>
                    <a:pt x="67" y="131"/>
                  </a:lnTo>
                  <a:lnTo>
                    <a:pt x="44" y="87"/>
                  </a:lnTo>
                  <a:lnTo>
                    <a:pt x="42" y="30"/>
                  </a:lnTo>
                  <a:lnTo>
                    <a:pt x="10" y="15"/>
                  </a:lnTo>
                  <a:lnTo>
                    <a:pt x="0" y="0"/>
                  </a:lnTo>
                  <a:close/>
                </a:path>
              </a:pathLst>
            </a:custGeom>
            <a:solidFill>
              <a:srgbClr val="000000"/>
            </a:solidFill>
            <a:ln w="9525">
              <a:noFill/>
              <a:round/>
              <a:headEnd/>
              <a:tailEnd/>
            </a:ln>
          </p:spPr>
          <p:txBody>
            <a:bodyPr/>
            <a:lstStyle/>
            <a:p>
              <a:endParaRPr lang="id-ID"/>
            </a:p>
          </p:txBody>
        </p:sp>
        <p:sp>
          <p:nvSpPr>
            <p:cNvPr id="70796" name="Freeform 139"/>
            <p:cNvSpPr>
              <a:spLocks/>
            </p:cNvSpPr>
            <p:nvPr/>
          </p:nvSpPr>
          <p:spPr bwMode="auto">
            <a:xfrm>
              <a:off x="846" y="2522"/>
              <a:ext cx="13" cy="9"/>
            </a:xfrm>
            <a:custGeom>
              <a:avLst/>
              <a:gdLst>
                <a:gd name="T0" fmla="*/ 0 w 25"/>
                <a:gd name="T1" fmla="*/ 19 h 19"/>
                <a:gd name="T2" fmla="*/ 11 w 25"/>
                <a:gd name="T3" fmla="*/ 19 h 19"/>
                <a:gd name="T4" fmla="*/ 25 w 25"/>
                <a:gd name="T5" fmla="*/ 0 h 19"/>
                <a:gd name="T6" fmla="*/ 7 w 25"/>
                <a:gd name="T7" fmla="*/ 5 h 19"/>
                <a:gd name="T8" fmla="*/ 0 w 25"/>
                <a:gd name="T9" fmla="*/ 19 h 19"/>
                <a:gd name="T10" fmla="*/ 0 w 25"/>
                <a:gd name="T11" fmla="*/ 19 h 19"/>
                <a:gd name="T12" fmla="*/ 0 60000 65536"/>
                <a:gd name="T13" fmla="*/ 0 60000 65536"/>
                <a:gd name="T14" fmla="*/ 0 60000 65536"/>
                <a:gd name="T15" fmla="*/ 0 60000 65536"/>
                <a:gd name="T16" fmla="*/ 0 60000 65536"/>
                <a:gd name="T17" fmla="*/ 0 60000 65536"/>
                <a:gd name="T18" fmla="*/ 0 w 25"/>
                <a:gd name="T19" fmla="*/ 0 h 19"/>
                <a:gd name="T20" fmla="*/ 25 w 25"/>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25" h="19">
                  <a:moveTo>
                    <a:pt x="0" y="19"/>
                  </a:moveTo>
                  <a:lnTo>
                    <a:pt x="11" y="19"/>
                  </a:lnTo>
                  <a:lnTo>
                    <a:pt x="25" y="0"/>
                  </a:lnTo>
                  <a:lnTo>
                    <a:pt x="7" y="5"/>
                  </a:lnTo>
                  <a:lnTo>
                    <a:pt x="0" y="19"/>
                  </a:lnTo>
                  <a:close/>
                </a:path>
              </a:pathLst>
            </a:custGeom>
            <a:solidFill>
              <a:srgbClr val="000000"/>
            </a:solidFill>
            <a:ln w="9525">
              <a:noFill/>
              <a:round/>
              <a:headEnd/>
              <a:tailEnd/>
            </a:ln>
          </p:spPr>
          <p:txBody>
            <a:bodyPr/>
            <a:lstStyle/>
            <a:p>
              <a:endParaRPr lang="id-ID"/>
            </a:p>
          </p:txBody>
        </p:sp>
        <p:sp>
          <p:nvSpPr>
            <p:cNvPr id="70797" name="Freeform 140"/>
            <p:cNvSpPr>
              <a:spLocks/>
            </p:cNvSpPr>
            <p:nvPr/>
          </p:nvSpPr>
          <p:spPr bwMode="auto">
            <a:xfrm>
              <a:off x="960" y="2636"/>
              <a:ext cx="130" cy="48"/>
            </a:xfrm>
            <a:custGeom>
              <a:avLst/>
              <a:gdLst>
                <a:gd name="T0" fmla="*/ 9 w 259"/>
                <a:gd name="T1" fmla="*/ 26 h 97"/>
                <a:gd name="T2" fmla="*/ 15 w 259"/>
                <a:gd name="T3" fmla="*/ 43 h 97"/>
                <a:gd name="T4" fmla="*/ 57 w 259"/>
                <a:gd name="T5" fmla="*/ 42 h 97"/>
                <a:gd name="T6" fmla="*/ 116 w 259"/>
                <a:gd name="T7" fmla="*/ 76 h 97"/>
                <a:gd name="T8" fmla="*/ 148 w 259"/>
                <a:gd name="T9" fmla="*/ 76 h 97"/>
                <a:gd name="T10" fmla="*/ 188 w 259"/>
                <a:gd name="T11" fmla="*/ 42 h 97"/>
                <a:gd name="T12" fmla="*/ 247 w 259"/>
                <a:gd name="T13" fmla="*/ 30 h 97"/>
                <a:gd name="T14" fmla="*/ 257 w 259"/>
                <a:gd name="T15" fmla="*/ 0 h 97"/>
                <a:gd name="T16" fmla="*/ 259 w 259"/>
                <a:gd name="T17" fmla="*/ 26 h 97"/>
                <a:gd name="T18" fmla="*/ 240 w 259"/>
                <a:gd name="T19" fmla="*/ 43 h 97"/>
                <a:gd name="T20" fmla="*/ 194 w 259"/>
                <a:gd name="T21" fmla="*/ 76 h 97"/>
                <a:gd name="T22" fmla="*/ 133 w 259"/>
                <a:gd name="T23" fmla="*/ 97 h 97"/>
                <a:gd name="T24" fmla="*/ 103 w 259"/>
                <a:gd name="T25" fmla="*/ 93 h 97"/>
                <a:gd name="T26" fmla="*/ 63 w 259"/>
                <a:gd name="T27" fmla="*/ 61 h 97"/>
                <a:gd name="T28" fmla="*/ 6 w 259"/>
                <a:gd name="T29" fmla="*/ 55 h 97"/>
                <a:gd name="T30" fmla="*/ 0 w 259"/>
                <a:gd name="T31" fmla="*/ 42 h 97"/>
                <a:gd name="T32" fmla="*/ 9 w 259"/>
                <a:gd name="T33" fmla="*/ 26 h 97"/>
                <a:gd name="T34" fmla="*/ 9 w 259"/>
                <a:gd name="T35" fmla="*/ 26 h 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9"/>
                <a:gd name="T55" fmla="*/ 0 h 97"/>
                <a:gd name="T56" fmla="*/ 259 w 259"/>
                <a:gd name="T57" fmla="*/ 97 h 9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9" h="97">
                  <a:moveTo>
                    <a:pt x="9" y="26"/>
                  </a:moveTo>
                  <a:lnTo>
                    <a:pt x="15" y="43"/>
                  </a:lnTo>
                  <a:lnTo>
                    <a:pt x="57" y="42"/>
                  </a:lnTo>
                  <a:lnTo>
                    <a:pt x="116" y="76"/>
                  </a:lnTo>
                  <a:lnTo>
                    <a:pt x="148" y="76"/>
                  </a:lnTo>
                  <a:lnTo>
                    <a:pt x="188" y="42"/>
                  </a:lnTo>
                  <a:lnTo>
                    <a:pt x="247" y="30"/>
                  </a:lnTo>
                  <a:lnTo>
                    <a:pt x="257" y="0"/>
                  </a:lnTo>
                  <a:lnTo>
                    <a:pt x="259" y="26"/>
                  </a:lnTo>
                  <a:lnTo>
                    <a:pt x="240" y="43"/>
                  </a:lnTo>
                  <a:lnTo>
                    <a:pt x="194" y="76"/>
                  </a:lnTo>
                  <a:lnTo>
                    <a:pt x="133" y="97"/>
                  </a:lnTo>
                  <a:lnTo>
                    <a:pt x="103" y="93"/>
                  </a:lnTo>
                  <a:lnTo>
                    <a:pt x="63" y="61"/>
                  </a:lnTo>
                  <a:lnTo>
                    <a:pt x="6" y="55"/>
                  </a:lnTo>
                  <a:lnTo>
                    <a:pt x="0" y="42"/>
                  </a:lnTo>
                  <a:lnTo>
                    <a:pt x="9" y="26"/>
                  </a:lnTo>
                  <a:close/>
                </a:path>
              </a:pathLst>
            </a:custGeom>
            <a:solidFill>
              <a:srgbClr val="000000"/>
            </a:solidFill>
            <a:ln w="9525">
              <a:noFill/>
              <a:round/>
              <a:headEnd/>
              <a:tailEnd/>
            </a:ln>
          </p:spPr>
          <p:txBody>
            <a:bodyPr/>
            <a:lstStyle/>
            <a:p>
              <a:endParaRPr lang="id-ID"/>
            </a:p>
          </p:txBody>
        </p:sp>
        <p:sp>
          <p:nvSpPr>
            <p:cNvPr id="70798" name="Freeform 141"/>
            <p:cNvSpPr>
              <a:spLocks/>
            </p:cNvSpPr>
            <p:nvPr/>
          </p:nvSpPr>
          <p:spPr bwMode="auto">
            <a:xfrm>
              <a:off x="1068" y="2608"/>
              <a:ext cx="79" cy="93"/>
            </a:xfrm>
            <a:custGeom>
              <a:avLst/>
              <a:gdLst>
                <a:gd name="T0" fmla="*/ 0 w 158"/>
                <a:gd name="T1" fmla="*/ 0 h 186"/>
                <a:gd name="T2" fmla="*/ 36 w 158"/>
                <a:gd name="T3" fmla="*/ 7 h 186"/>
                <a:gd name="T4" fmla="*/ 72 w 158"/>
                <a:gd name="T5" fmla="*/ 21 h 186"/>
                <a:gd name="T6" fmla="*/ 110 w 158"/>
                <a:gd name="T7" fmla="*/ 66 h 186"/>
                <a:gd name="T8" fmla="*/ 158 w 158"/>
                <a:gd name="T9" fmla="*/ 100 h 186"/>
                <a:gd name="T10" fmla="*/ 158 w 158"/>
                <a:gd name="T11" fmla="*/ 142 h 186"/>
                <a:gd name="T12" fmla="*/ 146 w 158"/>
                <a:gd name="T13" fmla="*/ 186 h 186"/>
                <a:gd name="T14" fmla="*/ 142 w 158"/>
                <a:gd name="T15" fmla="*/ 119 h 186"/>
                <a:gd name="T16" fmla="*/ 102 w 158"/>
                <a:gd name="T17" fmla="*/ 89 h 186"/>
                <a:gd name="T18" fmla="*/ 64 w 158"/>
                <a:gd name="T19" fmla="*/ 30 h 186"/>
                <a:gd name="T20" fmla="*/ 40 w 158"/>
                <a:gd name="T21" fmla="*/ 13 h 186"/>
                <a:gd name="T22" fmla="*/ 0 w 158"/>
                <a:gd name="T23" fmla="*/ 0 h 186"/>
                <a:gd name="T24" fmla="*/ 0 w 158"/>
                <a:gd name="T25" fmla="*/ 0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8"/>
                <a:gd name="T40" fmla="*/ 0 h 186"/>
                <a:gd name="T41" fmla="*/ 158 w 158"/>
                <a:gd name="T42" fmla="*/ 186 h 1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8" h="186">
                  <a:moveTo>
                    <a:pt x="0" y="0"/>
                  </a:moveTo>
                  <a:lnTo>
                    <a:pt x="36" y="7"/>
                  </a:lnTo>
                  <a:lnTo>
                    <a:pt x="72" y="21"/>
                  </a:lnTo>
                  <a:lnTo>
                    <a:pt x="110" y="66"/>
                  </a:lnTo>
                  <a:lnTo>
                    <a:pt x="158" y="100"/>
                  </a:lnTo>
                  <a:lnTo>
                    <a:pt x="158" y="142"/>
                  </a:lnTo>
                  <a:lnTo>
                    <a:pt x="146" y="186"/>
                  </a:lnTo>
                  <a:lnTo>
                    <a:pt x="142" y="119"/>
                  </a:lnTo>
                  <a:lnTo>
                    <a:pt x="102" y="89"/>
                  </a:lnTo>
                  <a:lnTo>
                    <a:pt x="64" y="30"/>
                  </a:lnTo>
                  <a:lnTo>
                    <a:pt x="40" y="13"/>
                  </a:lnTo>
                  <a:lnTo>
                    <a:pt x="0" y="0"/>
                  </a:lnTo>
                  <a:close/>
                </a:path>
              </a:pathLst>
            </a:custGeom>
            <a:solidFill>
              <a:srgbClr val="000000"/>
            </a:solidFill>
            <a:ln w="9525">
              <a:noFill/>
              <a:round/>
              <a:headEnd/>
              <a:tailEnd/>
            </a:ln>
          </p:spPr>
          <p:txBody>
            <a:bodyPr/>
            <a:lstStyle/>
            <a:p>
              <a:endParaRPr lang="id-ID"/>
            </a:p>
          </p:txBody>
        </p:sp>
        <p:sp>
          <p:nvSpPr>
            <p:cNvPr id="70799" name="Freeform 142"/>
            <p:cNvSpPr>
              <a:spLocks/>
            </p:cNvSpPr>
            <p:nvPr/>
          </p:nvSpPr>
          <p:spPr bwMode="auto">
            <a:xfrm>
              <a:off x="928" y="2630"/>
              <a:ext cx="35" cy="92"/>
            </a:xfrm>
            <a:custGeom>
              <a:avLst/>
              <a:gdLst>
                <a:gd name="T0" fmla="*/ 71 w 71"/>
                <a:gd name="T1" fmla="*/ 0 h 185"/>
                <a:gd name="T2" fmla="*/ 38 w 71"/>
                <a:gd name="T3" fmla="*/ 46 h 185"/>
                <a:gd name="T4" fmla="*/ 0 w 71"/>
                <a:gd name="T5" fmla="*/ 90 h 185"/>
                <a:gd name="T6" fmla="*/ 0 w 71"/>
                <a:gd name="T7" fmla="*/ 139 h 185"/>
                <a:gd name="T8" fmla="*/ 36 w 71"/>
                <a:gd name="T9" fmla="*/ 185 h 185"/>
                <a:gd name="T10" fmla="*/ 36 w 71"/>
                <a:gd name="T11" fmla="*/ 158 h 185"/>
                <a:gd name="T12" fmla="*/ 17 w 71"/>
                <a:gd name="T13" fmla="*/ 124 h 185"/>
                <a:gd name="T14" fmla="*/ 44 w 71"/>
                <a:gd name="T15" fmla="*/ 82 h 185"/>
                <a:gd name="T16" fmla="*/ 55 w 71"/>
                <a:gd name="T17" fmla="*/ 33 h 185"/>
                <a:gd name="T18" fmla="*/ 71 w 71"/>
                <a:gd name="T19" fmla="*/ 0 h 185"/>
                <a:gd name="T20" fmla="*/ 71 w 71"/>
                <a:gd name="T21" fmla="*/ 0 h 1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1"/>
                <a:gd name="T34" fmla="*/ 0 h 185"/>
                <a:gd name="T35" fmla="*/ 71 w 71"/>
                <a:gd name="T36" fmla="*/ 185 h 1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1" h="185">
                  <a:moveTo>
                    <a:pt x="71" y="0"/>
                  </a:moveTo>
                  <a:lnTo>
                    <a:pt x="38" y="46"/>
                  </a:lnTo>
                  <a:lnTo>
                    <a:pt x="0" y="90"/>
                  </a:lnTo>
                  <a:lnTo>
                    <a:pt x="0" y="139"/>
                  </a:lnTo>
                  <a:lnTo>
                    <a:pt x="36" y="185"/>
                  </a:lnTo>
                  <a:lnTo>
                    <a:pt x="36" y="158"/>
                  </a:lnTo>
                  <a:lnTo>
                    <a:pt x="17" y="124"/>
                  </a:lnTo>
                  <a:lnTo>
                    <a:pt x="44" y="82"/>
                  </a:lnTo>
                  <a:lnTo>
                    <a:pt x="55" y="33"/>
                  </a:lnTo>
                  <a:lnTo>
                    <a:pt x="71" y="0"/>
                  </a:lnTo>
                  <a:close/>
                </a:path>
              </a:pathLst>
            </a:custGeom>
            <a:solidFill>
              <a:srgbClr val="000000"/>
            </a:solidFill>
            <a:ln w="9525">
              <a:noFill/>
              <a:round/>
              <a:headEnd/>
              <a:tailEnd/>
            </a:ln>
          </p:spPr>
          <p:txBody>
            <a:bodyPr/>
            <a:lstStyle/>
            <a:p>
              <a:endParaRPr lang="id-ID"/>
            </a:p>
          </p:txBody>
        </p:sp>
        <p:sp>
          <p:nvSpPr>
            <p:cNvPr id="70800" name="Freeform 143"/>
            <p:cNvSpPr>
              <a:spLocks/>
            </p:cNvSpPr>
            <p:nvPr/>
          </p:nvSpPr>
          <p:spPr bwMode="auto">
            <a:xfrm>
              <a:off x="973" y="2617"/>
              <a:ext cx="21" cy="20"/>
            </a:xfrm>
            <a:custGeom>
              <a:avLst/>
              <a:gdLst>
                <a:gd name="T0" fmla="*/ 23 w 42"/>
                <a:gd name="T1" fmla="*/ 0 h 40"/>
                <a:gd name="T2" fmla="*/ 42 w 42"/>
                <a:gd name="T3" fmla="*/ 40 h 40"/>
                <a:gd name="T4" fmla="*/ 0 w 42"/>
                <a:gd name="T5" fmla="*/ 11 h 40"/>
                <a:gd name="T6" fmla="*/ 9 w 42"/>
                <a:gd name="T7" fmla="*/ 2 h 40"/>
                <a:gd name="T8" fmla="*/ 23 w 42"/>
                <a:gd name="T9" fmla="*/ 0 h 40"/>
                <a:gd name="T10" fmla="*/ 23 w 42"/>
                <a:gd name="T11" fmla="*/ 0 h 40"/>
                <a:gd name="T12" fmla="*/ 0 60000 65536"/>
                <a:gd name="T13" fmla="*/ 0 60000 65536"/>
                <a:gd name="T14" fmla="*/ 0 60000 65536"/>
                <a:gd name="T15" fmla="*/ 0 60000 65536"/>
                <a:gd name="T16" fmla="*/ 0 60000 65536"/>
                <a:gd name="T17" fmla="*/ 0 60000 65536"/>
                <a:gd name="T18" fmla="*/ 0 w 42"/>
                <a:gd name="T19" fmla="*/ 0 h 40"/>
                <a:gd name="T20" fmla="*/ 42 w 42"/>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42" h="40">
                  <a:moveTo>
                    <a:pt x="23" y="0"/>
                  </a:moveTo>
                  <a:lnTo>
                    <a:pt x="42" y="40"/>
                  </a:lnTo>
                  <a:lnTo>
                    <a:pt x="0" y="11"/>
                  </a:lnTo>
                  <a:lnTo>
                    <a:pt x="9" y="2"/>
                  </a:lnTo>
                  <a:lnTo>
                    <a:pt x="23" y="0"/>
                  </a:lnTo>
                  <a:close/>
                </a:path>
              </a:pathLst>
            </a:custGeom>
            <a:solidFill>
              <a:srgbClr val="000000"/>
            </a:solidFill>
            <a:ln w="9525">
              <a:noFill/>
              <a:round/>
              <a:headEnd/>
              <a:tailEnd/>
            </a:ln>
          </p:spPr>
          <p:txBody>
            <a:bodyPr/>
            <a:lstStyle/>
            <a:p>
              <a:endParaRPr lang="id-ID"/>
            </a:p>
          </p:txBody>
        </p:sp>
        <p:sp>
          <p:nvSpPr>
            <p:cNvPr id="70801" name="Freeform 144"/>
            <p:cNvSpPr>
              <a:spLocks/>
            </p:cNvSpPr>
            <p:nvPr/>
          </p:nvSpPr>
          <p:spPr bwMode="auto">
            <a:xfrm>
              <a:off x="1052" y="2610"/>
              <a:ext cx="21" cy="15"/>
            </a:xfrm>
            <a:custGeom>
              <a:avLst/>
              <a:gdLst>
                <a:gd name="T0" fmla="*/ 16 w 42"/>
                <a:gd name="T1" fmla="*/ 0 h 31"/>
                <a:gd name="T2" fmla="*/ 0 w 42"/>
                <a:gd name="T3" fmla="*/ 31 h 31"/>
                <a:gd name="T4" fmla="*/ 42 w 42"/>
                <a:gd name="T5" fmla="*/ 12 h 31"/>
                <a:gd name="T6" fmla="*/ 16 w 42"/>
                <a:gd name="T7" fmla="*/ 0 h 31"/>
                <a:gd name="T8" fmla="*/ 16 w 42"/>
                <a:gd name="T9" fmla="*/ 0 h 31"/>
                <a:gd name="T10" fmla="*/ 0 60000 65536"/>
                <a:gd name="T11" fmla="*/ 0 60000 65536"/>
                <a:gd name="T12" fmla="*/ 0 60000 65536"/>
                <a:gd name="T13" fmla="*/ 0 60000 65536"/>
                <a:gd name="T14" fmla="*/ 0 60000 65536"/>
                <a:gd name="T15" fmla="*/ 0 w 42"/>
                <a:gd name="T16" fmla="*/ 0 h 31"/>
                <a:gd name="T17" fmla="*/ 42 w 42"/>
                <a:gd name="T18" fmla="*/ 31 h 31"/>
              </a:gdLst>
              <a:ahLst/>
              <a:cxnLst>
                <a:cxn ang="T10">
                  <a:pos x="T0" y="T1"/>
                </a:cxn>
                <a:cxn ang="T11">
                  <a:pos x="T2" y="T3"/>
                </a:cxn>
                <a:cxn ang="T12">
                  <a:pos x="T4" y="T5"/>
                </a:cxn>
                <a:cxn ang="T13">
                  <a:pos x="T6" y="T7"/>
                </a:cxn>
                <a:cxn ang="T14">
                  <a:pos x="T8" y="T9"/>
                </a:cxn>
              </a:cxnLst>
              <a:rect l="T15" t="T16" r="T17" b="T18"/>
              <a:pathLst>
                <a:path w="42" h="31">
                  <a:moveTo>
                    <a:pt x="16" y="0"/>
                  </a:moveTo>
                  <a:lnTo>
                    <a:pt x="0" y="31"/>
                  </a:lnTo>
                  <a:lnTo>
                    <a:pt x="42" y="12"/>
                  </a:lnTo>
                  <a:lnTo>
                    <a:pt x="16" y="0"/>
                  </a:lnTo>
                  <a:close/>
                </a:path>
              </a:pathLst>
            </a:custGeom>
            <a:solidFill>
              <a:srgbClr val="000000"/>
            </a:solidFill>
            <a:ln w="9525">
              <a:noFill/>
              <a:round/>
              <a:headEnd/>
              <a:tailEnd/>
            </a:ln>
          </p:spPr>
          <p:txBody>
            <a:bodyPr/>
            <a:lstStyle/>
            <a:p>
              <a:endParaRPr lang="id-ID"/>
            </a:p>
          </p:txBody>
        </p:sp>
        <p:sp>
          <p:nvSpPr>
            <p:cNvPr id="70802" name="Freeform 145"/>
            <p:cNvSpPr>
              <a:spLocks/>
            </p:cNvSpPr>
            <p:nvPr/>
          </p:nvSpPr>
          <p:spPr bwMode="auto">
            <a:xfrm>
              <a:off x="959" y="2686"/>
              <a:ext cx="173" cy="47"/>
            </a:xfrm>
            <a:custGeom>
              <a:avLst/>
              <a:gdLst>
                <a:gd name="T0" fmla="*/ 0 w 346"/>
                <a:gd name="T1" fmla="*/ 29 h 94"/>
                <a:gd name="T2" fmla="*/ 61 w 346"/>
                <a:gd name="T3" fmla="*/ 40 h 94"/>
                <a:gd name="T4" fmla="*/ 124 w 346"/>
                <a:gd name="T5" fmla="*/ 40 h 94"/>
                <a:gd name="T6" fmla="*/ 156 w 346"/>
                <a:gd name="T7" fmla="*/ 44 h 94"/>
                <a:gd name="T8" fmla="*/ 206 w 346"/>
                <a:gd name="T9" fmla="*/ 29 h 94"/>
                <a:gd name="T10" fmla="*/ 272 w 346"/>
                <a:gd name="T11" fmla="*/ 16 h 94"/>
                <a:gd name="T12" fmla="*/ 327 w 346"/>
                <a:gd name="T13" fmla="*/ 0 h 94"/>
                <a:gd name="T14" fmla="*/ 346 w 346"/>
                <a:gd name="T15" fmla="*/ 0 h 94"/>
                <a:gd name="T16" fmla="*/ 325 w 346"/>
                <a:gd name="T17" fmla="*/ 8 h 94"/>
                <a:gd name="T18" fmla="*/ 283 w 346"/>
                <a:gd name="T19" fmla="*/ 33 h 94"/>
                <a:gd name="T20" fmla="*/ 247 w 346"/>
                <a:gd name="T21" fmla="*/ 65 h 94"/>
                <a:gd name="T22" fmla="*/ 280 w 346"/>
                <a:gd name="T23" fmla="*/ 27 h 94"/>
                <a:gd name="T24" fmla="*/ 226 w 346"/>
                <a:gd name="T25" fmla="*/ 37 h 94"/>
                <a:gd name="T26" fmla="*/ 152 w 346"/>
                <a:gd name="T27" fmla="*/ 54 h 94"/>
                <a:gd name="T28" fmla="*/ 59 w 346"/>
                <a:gd name="T29" fmla="*/ 50 h 94"/>
                <a:gd name="T30" fmla="*/ 82 w 346"/>
                <a:gd name="T31" fmla="*/ 75 h 94"/>
                <a:gd name="T32" fmla="*/ 116 w 346"/>
                <a:gd name="T33" fmla="*/ 94 h 94"/>
                <a:gd name="T34" fmla="*/ 80 w 346"/>
                <a:gd name="T35" fmla="*/ 82 h 94"/>
                <a:gd name="T36" fmla="*/ 40 w 346"/>
                <a:gd name="T37" fmla="*/ 52 h 94"/>
                <a:gd name="T38" fmla="*/ 13 w 346"/>
                <a:gd name="T39" fmla="*/ 40 h 94"/>
                <a:gd name="T40" fmla="*/ 0 w 346"/>
                <a:gd name="T41" fmla="*/ 29 h 94"/>
                <a:gd name="T42" fmla="*/ 0 w 346"/>
                <a:gd name="T43" fmla="*/ 29 h 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6"/>
                <a:gd name="T67" fmla="*/ 0 h 94"/>
                <a:gd name="T68" fmla="*/ 346 w 346"/>
                <a:gd name="T69" fmla="*/ 94 h 9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6" h="94">
                  <a:moveTo>
                    <a:pt x="0" y="29"/>
                  </a:moveTo>
                  <a:lnTo>
                    <a:pt x="61" y="40"/>
                  </a:lnTo>
                  <a:lnTo>
                    <a:pt x="124" y="40"/>
                  </a:lnTo>
                  <a:lnTo>
                    <a:pt x="156" y="44"/>
                  </a:lnTo>
                  <a:lnTo>
                    <a:pt x="206" y="29"/>
                  </a:lnTo>
                  <a:lnTo>
                    <a:pt x="272" y="16"/>
                  </a:lnTo>
                  <a:lnTo>
                    <a:pt x="327" y="0"/>
                  </a:lnTo>
                  <a:lnTo>
                    <a:pt x="346" y="0"/>
                  </a:lnTo>
                  <a:lnTo>
                    <a:pt x="325" y="8"/>
                  </a:lnTo>
                  <a:lnTo>
                    <a:pt x="283" y="33"/>
                  </a:lnTo>
                  <a:lnTo>
                    <a:pt x="247" y="65"/>
                  </a:lnTo>
                  <a:lnTo>
                    <a:pt x="280" y="27"/>
                  </a:lnTo>
                  <a:lnTo>
                    <a:pt x="226" y="37"/>
                  </a:lnTo>
                  <a:lnTo>
                    <a:pt x="152" y="54"/>
                  </a:lnTo>
                  <a:lnTo>
                    <a:pt x="59" y="50"/>
                  </a:lnTo>
                  <a:lnTo>
                    <a:pt x="82" y="75"/>
                  </a:lnTo>
                  <a:lnTo>
                    <a:pt x="116" y="94"/>
                  </a:lnTo>
                  <a:lnTo>
                    <a:pt x="80" y="82"/>
                  </a:lnTo>
                  <a:lnTo>
                    <a:pt x="40" y="52"/>
                  </a:lnTo>
                  <a:lnTo>
                    <a:pt x="13" y="40"/>
                  </a:lnTo>
                  <a:lnTo>
                    <a:pt x="0" y="29"/>
                  </a:lnTo>
                  <a:close/>
                </a:path>
              </a:pathLst>
            </a:custGeom>
            <a:solidFill>
              <a:srgbClr val="000000"/>
            </a:solidFill>
            <a:ln w="9525">
              <a:noFill/>
              <a:round/>
              <a:headEnd/>
              <a:tailEnd/>
            </a:ln>
          </p:spPr>
          <p:txBody>
            <a:bodyPr/>
            <a:lstStyle/>
            <a:p>
              <a:endParaRPr lang="id-ID"/>
            </a:p>
          </p:txBody>
        </p:sp>
        <p:sp>
          <p:nvSpPr>
            <p:cNvPr id="70803" name="Freeform 146"/>
            <p:cNvSpPr>
              <a:spLocks/>
            </p:cNvSpPr>
            <p:nvPr/>
          </p:nvSpPr>
          <p:spPr bwMode="auto">
            <a:xfrm>
              <a:off x="807" y="2482"/>
              <a:ext cx="409" cy="429"/>
            </a:xfrm>
            <a:custGeom>
              <a:avLst/>
              <a:gdLst>
                <a:gd name="T0" fmla="*/ 19 w 819"/>
                <a:gd name="T1" fmla="*/ 15 h 859"/>
                <a:gd name="T2" fmla="*/ 29 w 819"/>
                <a:gd name="T3" fmla="*/ 72 h 859"/>
                <a:gd name="T4" fmla="*/ 13 w 819"/>
                <a:gd name="T5" fmla="*/ 76 h 859"/>
                <a:gd name="T6" fmla="*/ 0 w 819"/>
                <a:gd name="T7" fmla="*/ 101 h 859"/>
                <a:gd name="T8" fmla="*/ 13 w 819"/>
                <a:gd name="T9" fmla="*/ 165 h 859"/>
                <a:gd name="T10" fmla="*/ 42 w 819"/>
                <a:gd name="T11" fmla="*/ 260 h 859"/>
                <a:gd name="T12" fmla="*/ 91 w 819"/>
                <a:gd name="T13" fmla="*/ 342 h 859"/>
                <a:gd name="T14" fmla="*/ 112 w 819"/>
                <a:gd name="T15" fmla="*/ 357 h 859"/>
                <a:gd name="T16" fmla="*/ 124 w 819"/>
                <a:gd name="T17" fmla="*/ 427 h 859"/>
                <a:gd name="T18" fmla="*/ 181 w 819"/>
                <a:gd name="T19" fmla="*/ 542 h 859"/>
                <a:gd name="T20" fmla="*/ 278 w 819"/>
                <a:gd name="T21" fmla="*/ 635 h 859"/>
                <a:gd name="T22" fmla="*/ 337 w 819"/>
                <a:gd name="T23" fmla="*/ 688 h 859"/>
                <a:gd name="T24" fmla="*/ 432 w 819"/>
                <a:gd name="T25" fmla="*/ 741 h 859"/>
                <a:gd name="T26" fmla="*/ 492 w 819"/>
                <a:gd name="T27" fmla="*/ 804 h 859"/>
                <a:gd name="T28" fmla="*/ 551 w 819"/>
                <a:gd name="T29" fmla="*/ 779 h 859"/>
                <a:gd name="T30" fmla="*/ 515 w 819"/>
                <a:gd name="T31" fmla="*/ 859 h 859"/>
                <a:gd name="T32" fmla="*/ 656 w 819"/>
                <a:gd name="T33" fmla="*/ 753 h 859"/>
                <a:gd name="T34" fmla="*/ 779 w 819"/>
                <a:gd name="T35" fmla="*/ 511 h 859"/>
                <a:gd name="T36" fmla="*/ 819 w 819"/>
                <a:gd name="T37" fmla="*/ 308 h 859"/>
                <a:gd name="T38" fmla="*/ 785 w 819"/>
                <a:gd name="T39" fmla="*/ 445 h 859"/>
                <a:gd name="T40" fmla="*/ 738 w 819"/>
                <a:gd name="T41" fmla="*/ 559 h 859"/>
                <a:gd name="T42" fmla="*/ 673 w 819"/>
                <a:gd name="T43" fmla="*/ 627 h 859"/>
                <a:gd name="T44" fmla="*/ 722 w 819"/>
                <a:gd name="T45" fmla="*/ 523 h 859"/>
                <a:gd name="T46" fmla="*/ 751 w 819"/>
                <a:gd name="T47" fmla="*/ 427 h 859"/>
                <a:gd name="T48" fmla="*/ 726 w 819"/>
                <a:gd name="T49" fmla="*/ 397 h 859"/>
                <a:gd name="T50" fmla="*/ 721 w 819"/>
                <a:gd name="T51" fmla="*/ 486 h 859"/>
                <a:gd name="T52" fmla="*/ 707 w 819"/>
                <a:gd name="T53" fmla="*/ 530 h 859"/>
                <a:gd name="T54" fmla="*/ 643 w 819"/>
                <a:gd name="T55" fmla="*/ 654 h 859"/>
                <a:gd name="T56" fmla="*/ 599 w 819"/>
                <a:gd name="T57" fmla="*/ 690 h 859"/>
                <a:gd name="T58" fmla="*/ 546 w 819"/>
                <a:gd name="T59" fmla="*/ 705 h 859"/>
                <a:gd name="T60" fmla="*/ 449 w 819"/>
                <a:gd name="T61" fmla="*/ 713 h 859"/>
                <a:gd name="T62" fmla="*/ 354 w 819"/>
                <a:gd name="T63" fmla="*/ 678 h 859"/>
                <a:gd name="T64" fmla="*/ 279 w 819"/>
                <a:gd name="T65" fmla="*/ 619 h 859"/>
                <a:gd name="T66" fmla="*/ 200 w 819"/>
                <a:gd name="T67" fmla="*/ 543 h 859"/>
                <a:gd name="T68" fmla="*/ 146 w 819"/>
                <a:gd name="T69" fmla="*/ 460 h 859"/>
                <a:gd name="T70" fmla="*/ 125 w 819"/>
                <a:gd name="T71" fmla="*/ 384 h 859"/>
                <a:gd name="T72" fmla="*/ 116 w 819"/>
                <a:gd name="T73" fmla="*/ 319 h 859"/>
                <a:gd name="T74" fmla="*/ 106 w 819"/>
                <a:gd name="T75" fmla="*/ 338 h 859"/>
                <a:gd name="T76" fmla="*/ 87 w 819"/>
                <a:gd name="T77" fmla="*/ 319 h 859"/>
                <a:gd name="T78" fmla="*/ 51 w 819"/>
                <a:gd name="T79" fmla="*/ 256 h 859"/>
                <a:gd name="T80" fmla="*/ 38 w 819"/>
                <a:gd name="T81" fmla="*/ 209 h 859"/>
                <a:gd name="T82" fmla="*/ 42 w 819"/>
                <a:gd name="T83" fmla="*/ 158 h 859"/>
                <a:gd name="T84" fmla="*/ 15 w 819"/>
                <a:gd name="T85" fmla="*/ 104 h 859"/>
                <a:gd name="T86" fmla="*/ 23 w 819"/>
                <a:gd name="T87" fmla="*/ 85 h 859"/>
                <a:gd name="T88" fmla="*/ 49 w 819"/>
                <a:gd name="T89" fmla="*/ 97 h 859"/>
                <a:gd name="T90" fmla="*/ 61 w 819"/>
                <a:gd name="T91" fmla="*/ 85 h 859"/>
                <a:gd name="T92" fmla="*/ 59 w 819"/>
                <a:gd name="T93" fmla="*/ 38 h 859"/>
                <a:gd name="T94" fmla="*/ 59 w 819"/>
                <a:gd name="T95" fmla="*/ 0 h 859"/>
                <a:gd name="T96" fmla="*/ 19 w 819"/>
                <a:gd name="T97" fmla="*/ 15 h 859"/>
                <a:gd name="T98" fmla="*/ 19 w 819"/>
                <a:gd name="T99" fmla="*/ 15 h 85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19"/>
                <a:gd name="T151" fmla="*/ 0 h 859"/>
                <a:gd name="T152" fmla="*/ 819 w 819"/>
                <a:gd name="T153" fmla="*/ 859 h 85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19" h="859">
                  <a:moveTo>
                    <a:pt x="19" y="15"/>
                  </a:moveTo>
                  <a:lnTo>
                    <a:pt x="29" y="72"/>
                  </a:lnTo>
                  <a:lnTo>
                    <a:pt x="13" y="76"/>
                  </a:lnTo>
                  <a:lnTo>
                    <a:pt x="0" y="101"/>
                  </a:lnTo>
                  <a:lnTo>
                    <a:pt x="13" y="165"/>
                  </a:lnTo>
                  <a:lnTo>
                    <a:pt x="42" y="260"/>
                  </a:lnTo>
                  <a:lnTo>
                    <a:pt x="91" y="342"/>
                  </a:lnTo>
                  <a:lnTo>
                    <a:pt x="112" y="357"/>
                  </a:lnTo>
                  <a:lnTo>
                    <a:pt x="124" y="427"/>
                  </a:lnTo>
                  <a:lnTo>
                    <a:pt x="181" y="542"/>
                  </a:lnTo>
                  <a:lnTo>
                    <a:pt x="278" y="635"/>
                  </a:lnTo>
                  <a:lnTo>
                    <a:pt x="337" y="688"/>
                  </a:lnTo>
                  <a:lnTo>
                    <a:pt x="432" y="741"/>
                  </a:lnTo>
                  <a:lnTo>
                    <a:pt x="492" y="804"/>
                  </a:lnTo>
                  <a:lnTo>
                    <a:pt x="551" y="779"/>
                  </a:lnTo>
                  <a:lnTo>
                    <a:pt x="515" y="859"/>
                  </a:lnTo>
                  <a:lnTo>
                    <a:pt x="656" y="753"/>
                  </a:lnTo>
                  <a:lnTo>
                    <a:pt x="779" y="511"/>
                  </a:lnTo>
                  <a:lnTo>
                    <a:pt x="819" y="308"/>
                  </a:lnTo>
                  <a:lnTo>
                    <a:pt x="785" y="445"/>
                  </a:lnTo>
                  <a:lnTo>
                    <a:pt x="738" y="559"/>
                  </a:lnTo>
                  <a:lnTo>
                    <a:pt x="673" y="627"/>
                  </a:lnTo>
                  <a:lnTo>
                    <a:pt x="722" y="523"/>
                  </a:lnTo>
                  <a:lnTo>
                    <a:pt x="751" y="427"/>
                  </a:lnTo>
                  <a:lnTo>
                    <a:pt x="726" y="397"/>
                  </a:lnTo>
                  <a:lnTo>
                    <a:pt x="721" y="486"/>
                  </a:lnTo>
                  <a:lnTo>
                    <a:pt x="707" y="530"/>
                  </a:lnTo>
                  <a:lnTo>
                    <a:pt x="643" y="654"/>
                  </a:lnTo>
                  <a:lnTo>
                    <a:pt x="599" y="690"/>
                  </a:lnTo>
                  <a:lnTo>
                    <a:pt x="546" y="705"/>
                  </a:lnTo>
                  <a:lnTo>
                    <a:pt x="449" y="713"/>
                  </a:lnTo>
                  <a:lnTo>
                    <a:pt x="354" y="678"/>
                  </a:lnTo>
                  <a:lnTo>
                    <a:pt x="279" y="619"/>
                  </a:lnTo>
                  <a:lnTo>
                    <a:pt x="200" y="543"/>
                  </a:lnTo>
                  <a:lnTo>
                    <a:pt x="146" y="460"/>
                  </a:lnTo>
                  <a:lnTo>
                    <a:pt x="125" y="384"/>
                  </a:lnTo>
                  <a:lnTo>
                    <a:pt x="116" y="319"/>
                  </a:lnTo>
                  <a:lnTo>
                    <a:pt x="106" y="338"/>
                  </a:lnTo>
                  <a:lnTo>
                    <a:pt x="87" y="319"/>
                  </a:lnTo>
                  <a:lnTo>
                    <a:pt x="51" y="256"/>
                  </a:lnTo>
                  <a:lnTo>
                    <a:pt x="38" y="209"/>
                  </a:lnTo>
                  <a:lnTo>
                    <a:pt x="42" y="158"/>
                  </a:lnTo>
                  <a:lnTo>
                    <a:pt x="15" y="104"/>
                  </a:lnTo>
                  <a:lnTo>
                    <a:pt x="23" y="85"/>
                  </a:lnTo>
                  <a:lnTo>
                    <a:pt x="49" y="97"/>
                  </a:lnTo>
                  <a:lnTo>
                    <a:pt x="61" y="85"/>
                  </a:lnTo>
                  <a:lnTo>
                    <a:pt x="59" y="38"/>
                  </a:lnTo>
                  <a:lnTo>
                    <a:pt x="59" y="0"/>
                  </a:lnTo>
                  <a:lnTo>
                    <a:pt x="19" y="15"/>
                  </a:lnTo>
                  <a:close/>
                </a:path>
              </a:pathLst>
            </a:custGeom>
            <a:solidFill>
              <a:srgbClr val="000000"/>
            </a:solidFill>
            <a:ln w="9525">
              <a:noFill/>
              <a:round/>
              <a:headEnd/>
              <a:tailEnd/>
            </a:ln>
          </p:spPr>
          <p:txBody>
            <a:bodyPr/>
            <a:lstStyle/>
            <a:p>
              <a:endParaRPr lang="id-ID"/>
            </a:p>
          </p:txBody>
        </p:sp>
        <p:sp>
          <p:nvSpPr>
            <p:cNvPr id="70804" name="Freeform 147"/>
            <p:cNvSpPr>
              <a:spLocks/>
            </p:cNvSpPr>
            <p:nvPr/>
          </p:nvSpPr>
          <p:spPr bwMode="auto">
            <a:xfrm>
              <a:off x="832" y="2543"/>
              <a:ext cx="15" cy="16"/>
            </a:xfrm>
            <a:custGeom>
              <a:avLst/>
              <a:gdLst>
                <a:gd name="T0" fmla="*/ 8 w 31"/>
                <a:gd name="T1" fmla="*/ 0 h 33"/>
                <a:gd name="T2" fmla="*/ 0 w 31"/>
                <a:gd name="T3" fmla="*/ 33 h 33"/>
                <a:gd name="T4" fmla="*/ 31 w 31"/>
                <a:gd name="T5" fmla="*/ 16 h 33"/>
                <a:gd name="T6" fmla="*/ 8 w 31"/>
                <a:gd name="T7" fmla="*/ 0 h 33"/>
                <a:gd name="T8" fmla="*/ 8 w 31"/>
                <a:gd name="T9" fmla="*/ 0 h 33"/>
                <a:gd name="T10" fmla="*/ 0 60000 65536"/>
                <a:gd name="T11" fmla="*/ 0 60000 65536"/>
                <a:gd name="T12" fmla="*/ 0 60000 65536"/>
                <a:gd name="T13" fmla="*/ 0 60000 65536"/>
                <a:gd name="T14" fmla="*/ 0 60000 65536"/>
                <a:gd name="T15" fmla="*/ 0 w 31"/>
                <a:gd name="T16" fmla="*/ 0 h 33"/>
                <a:gd name="T17" fmla="*/ 31 w 31"/>
                <a:gd name="T18" fmla="*/ 33 h 33"/>
              </a:gdLst>
              <a:ahLst/>
              <a:cxnLst>
                <a:cxn ang="T10">
                  <a:pos x="T0" y="T1"/>
                </a:cxn>
                <a:cxn ang="T11">
                  <a:pos x="T2" y="T3"/>
                </a:cxn>
                <a:cxn ang="T12">
                  <a:pos x="T4" y="T5"/>
                </a:cxn>
                <a:cxn ang="T13">
                  <a:pos x="T6" y="T7"/>
                </a:cxn>
                <a:cxn ang="T14">
                  <a:pos x="T8" y="T9"/>
                </a:cxn>
              </a:cxnLst>
              <a:rect l="T15" t="T16" r="T17" b="T18"/>
              <a:pathLst>
                <a:path w="31" h="33">
                  <a:moveTo>
                    <a:pt x="8" y="0"/>
                  </a:moveTo>
                  <a:lnTo>
                    <a:pt x="0" y="33"/>
                  </a:lnTo>
                  <a:lnTo>
                    <a:pt x="31" y="16"/>
                  </a:lnTo>
                  <a:lnTo>
                    <a:pt x="8" y="0"/>
                  </a:lnTo>
                  <a:close/>
                </a:path>
              </a:pathLst>
            </a:custGeom>
            <a:solidFill>
              <a:srgbClr val="000000"/>
            </a:solidFill>
            <a:ln w="9525">
              <a:noFill/>
              <a:round/>
              <a:headEnd/>
              <a:tailEnd/>
            </a:ln>
          </p:spPr>
          <p:txBody>
            <a:bodyPr/>
            <a:lstStyle/>
            <a:p>
              <a:endParaRPr lang="id-ID"/>
            </a:p>
          </p:txBody>
        </p:sp>
        <p:sp>
          <p:nvSpPr>
            <p:cNvPr id="70805" name="Freeform 148"/>
            <p:cNvSpPr>
              <a:spLocks/>
            </p:cNvSpPr>
            <p:nvPr/>
          </p:nvSpPr>
          <p:spPr bwMode="auto">
            <a:xfrm>
              <a:off x="839" y="2569"/>
              <a:ext cx="18" cy="50"/>
            </a:xfrm>
            <a:custGeom>
              <a:avLst/>
              <a:gdLst>
                <a:gd name="T0" fmla="*/ 19 w 36"/>
                <a:gd name="T1" fmla="*/ 0 h 99"/>
                <a:gd name="T2" fmla="*/ 0 w 36"/>
                <a:gd name="T3" fmla="*/ 28 h 99"/>
                <a:gd name="T4" fmla="*/ 0 w 36"/>
                <a:gd name="T5" fmla="*/ 74 h 99"/>
                <a:gd name="T6" fmla="*/ 19 w 36"/>
                <a:gd name="T7" fmla="*/ 99 h 99"/>
                <a:gd name="T8" fmla="*/ 32 w 36"/>
                <a:gd name="T9" fmla="*/ 99 h 99"/>
                <a:gd name="T10" fmla="*/ 36 w 36"/>
                <a:gd name="T11" fmla="*/ 72 h 99"/>
                <a:gd name="T12" fmla="*/ 24 w 36"/>
                <a:gd name="T13" fmla="*/ 32 h 99"/>
                <a:gd name="T14" fmla="*/ 19 w 36"/>
                <a:gd name="T15" fmla="*/ 0 h 99"/>
                <a:gd name="T16" fmla="*/ 19 w 36"/>
                <a:gd name="T17" fmla="*/ 0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99"/>
                <a:gd name="T29" fmla="*/ 36 w 36"/>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99">
                  <a:moveTo>
                    <a:pt x="19" y="0"/>
                  </a:moveTo>
                  <a:lnTo>
                    <a:pt x="0" y="28"/>
                  </a:lnTo>
                  <a:lnTo>
                    <a:pt x="0" y="74"/>
                  </a:lnTo>
                  <a:lnTo>
                    <a:pt x="19" y="99"/>
                  </a:lnTo>
                  <a:lnTo>
                    <a:pt x="32" y="99"/>
                  </a:lnTo>
                  <a:lnTo>
                    <a:pt x="36" y="72"/>
                  </a:lnTo>
                  <a:lnTo>
                    <a:pt x="24" y="32"/>
                  </a:lnTo>
                  <a:lnTo>
                    <a:pt x="19" y="0"/>
                  </a:lnTo>
                  <a:close/>
                </a:path>
              </a:pathLst>
            </a:custGeom>
            <a:solidFill>
              <a:srgbClr val="000000"/>
            </a:solidFill>
            <a:ln w="9525">
              <a:noFill/>
              <a:round/>
              <a:headEnd/>
              <a:tailEnd/>
            </a:ln>
          </p:spPr>
          <p:txBody>
            <a:bodyPr/>
            <a:lstStyle/>
            <a:p>
              <a:endParaRPr lang="id-ID"/>
            </a:p>
          </p:txBody>
        </p:sp>
        <p:sp>
          <p:nvSpPr>
            <p:cNvPr id="70806" name="Freeform 149"/>
            <p:cNvSpPr>
              <a:spLocks/>
            </p:cNvSpPr>
            <p:nvPr/>
          </p:nvSpPr>
          <p:spPr bwMode="auto">
            <a:xfrm>
              <a:off x="1210" y="2514"/>
              <a:ext cx="19" cy="107"/>
            </a:xfrm>
            <a:custGeom>
              <a:avLst/>
              <a:gdLst>
                <a:gd name="T0" fmla="*/ 4 w 38"/>
                <a:gd name="T1" fmla="*/ 0 h 213"/>
                <a:gd name="T2" fmla="*/ 0 w 38"/>
                <a:gd name="T3" fmla="*/ 111 h 213"/>
                <a:gd name="T4" fmla="*/ 8 w 38"/>
                <a:gd name="T5" fmla="*/ 213 h 213"/>
                <a:gd name="T6" fmla="*/ 17 w 38"/>
                <a:gd name="T7" fmla="*/ 118 h 213"/>
                <a:gd name="T8" fmla="*/ 10 w 38"/>
                <a:gd name="T9" fmla="*/ 56 h 213"/>
                <a:gd name="T10" fmla="*/ 38 w 38"/>
                <a:gd name="T11" fmla="*/ 19 h 213"/>
                <a:gd name="T12" fmla="*/ 4 w 38"/>
                <a:gd name="T13" fmla="*/ 0 h 213"/>
                <a:gd name="T14" fmla="*/ 4 w 38"/>
                <a:gd name="T15" fmla="*/ 0 h 213"/>
                <a:gd name="T16" fmla="*/ 0 60000 65536"/>
                <a:gd name="T17" fmla="*/ 0 60000 65536"/>
                <a:gd name="T18" fmla="*/ 0 60000 65536"/>
                <a:gd name="T19" fmla="*/ 0 60000 65536"/>
                <a:gd name="T20" fmla="*/ 0 60000 65536"/>
                <a:gd name="T21" fmla="*/ 0 60000 65536"/>
                <a:gd name="T22" fmla="*/ 0 60000 65536"/>
                <a:gd name="T23" fmla="*/ 0 60000 65536"/>
                <a:gd name="T24" fmla="*/ 0 w 38"/>
                <a:gd name="T25" fmla="*/ 0 h 213"/>
                <a:gd name="T26" fmla="*/ 38 w 38"/>
                <a:gd name="T27" fmla="*/ 213 h 2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 h="213">
                  <a:moveTo>
                    <a:pt x="4" y="0"/>
                  </a:moveTo>
                  <a:lnTo>
                    <a:pt x="0" y="111"/>
                  </a:lnTo>
                  <a:lnTo>
                    <a:pt x="8" y="213"/>
                  </a:lnTo>
                  <a:lnTo>
                    <a:pt x="17" y="118"/>
                  </a:lnTo>
                  <a:lnTo>
                    <a:pt x="10" y="56"/>
                  </a:lnTo>
                  <a:lnTo>
                    <a:pt x="38" y="19"/>
                  </a:lnTo>
                  <a:lnTo>
                    <a:pt x="4" y="0"/>
                  </a:lnTo>
                  <a:close/>
                </a:path>
              </a:pathLst>
            </a:custGeom>
            <a:solidFill>
              <a:srgbClr val="000000"/>
            </a:solidFill>
            <a:ln w="9525">
              <a:noFill/>
              <a:round/>
              <a:headEnd/>
              <a:tailEnd/>
            </a:ln>
          </p:spPr>
          <p:txBody>
            <a:bodyPr/>
            <a:lstStyle/>
            <a:p>
              <a:endParaRPr lang="id-ID"/>
            </a:p>
          </p:txBody>
        </p:sp>
        <p:sp>
          <p:nvSpPr>
            <p:cNvPr id="70807" name="Freeform 150"/>
            <p:cNvSpPr>
              <a:spLocks/>
            </p:cNvSpPr>
            <p:nvPr/>
          </p:nvSpPr>
          <p:spPr bwMode="auto">
            <a:xfrm>
              <a:off x="1218" y="2489"/>
              <a:ext cx="35" cy="39"/>
            </a:xfrm>
            <a:custGeom>
              <a:avLst/>
              <a:gdLst>
                <a:gd name="T0" fmla="*/ 0 w 71"/>
                <a:gd name="T1" fmla="*/ 27 h 78"/>
                <a:gd name="T2" fmla="*/ 27 w 71"/>
                <a:gd name="T3" fmla="*/ 4 h 78"/>
                <a:gd name="T4" fmla="*/ 59 w 71"/>
                <a:gd name="T5" fmla="*/ 0 h 78"/>
                <a:gd name="T6" fmla="*/ 63 w 71"/>
                <a:gd name="T7" fmla="*/ 17 h 78"/>
                <a:gd name="T8" fmla="*/ 65 w 71"/>
                <a:gd name="T9" fmla="*/ 59 h 78"/>
                <a:gd name="T10" fmla="*/ 71 w 71"/>
                <a:gd name="T11" fmla="*/ 78 h 78"/>
                <a:gd name="T12" fmla="*/ 38 w 71"/>
                <a:gd name="T13" fmla="*/ 51 h 78"/>
                <a:gd name="T14" fmla="*/ 42 w 71"/>
                <a:gd name="T15" fmla="*/ 19 h 78"/>
                <a:gd name="T16" fmla="*/ 27 w 71"/>
                <a:gd name="T17" fmla="*/ 19 h 78"/>
                <a:gd name="T18" fmla="*/ 0 w 71"/>
                <a:gd name="T19" fmla="*/ 27 h 78"/>
                <a:gd name="T20" fmla="*/ 0 w 71"/>
                <a:gd name="T21" fmla="*/ 27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1"/>
                <a:gd name="T34" fmla="*/ 0 h 78"/>
                <a:gd name="T35" fmla="*/ 71 w 71"/>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1" h="78">
                  <a:moveTo>
                    <a:pt x="0" y="27"/>
                  </a:moveTo>
                  <a:lnTo>
                    <a:pt x="27" y="4"/>
                  </a:lnTo>
                  <a:lnTo>
                    <a:pt x="59" y="0"/>
                  </a:lnTo>
                  <a:lnTo>
                    <a:pt x="63" y="17"/>
                  </a:lnTo>
                  <a:lnTo>
                    <a:pt x="65" y="59"/>
                  </a:lnTo>
                  <a:lnTo>
                    <a:pt x="71" y="78"/>
                  </a:lnTo>
                  <a:lnTo>
                    <a:pt x="38" y="51"/>
                  </a:lnTo>
                  <a:lnTo>
                    <a:pt x="42" y="19"/>
                  </a:lnTo>
                  <a:lnTo>
                    <a:pt x="27" y="19"/>
                  </a:lnTo>
                  <a:lnTo>
                    <a:pt x="0" y="27"/>
                  </a:lnTo>
                  <a:close/>
                </a:path>
              </a:pathLst>
            </a:custGeom>
            <a:solidFill>
              <a:srgbClr val="000000"/>
            </a:solidFill>
            <a:ln w="9525">
              <a:noFill/>
              <a:round/>
              <a:headEnd/>
              <a:tailEnd/>
            </a:ln>
          </p:spPr>
          <p:txBody>
            <a:bodyPr/>
            <a:lstStyle/>
            <a:p>
              <a:endParaRPr lang="id-ID"/>
            </a:p>
          </p:txBody>
        </p:sp>
        <p:sp>
          <p:nvSpPr>
            <p:cNvPr id="70808" name="Freeform 151"/>
            <p:cNvSpPr>
              <a:spLocks/>
            </p:cNvSpPr>
            <p:nvPr/>
          </p:nvSpPr>
          <p:spPr bwMode="auto">
            <a:xfrm>
              <a:off x="1214" y="2471"/>
              <a:ext cx="50" cy="159"/>
            </a:xfrm>
            <a:custGeom>
              <a:avLst/>
              <a:gdLst>
                <a:gd name="T0" fmla="*/ 24 w 98"/>
                <a:gd name="T1" fmla="*/ 0 h 317"/>
                <a:gd name="T2" fmla="*/ 70 w 98"/>
                <a:gd name="T3" fmla="*/ 6 h 317"/>
                <a:gd name="T4" fmla="*/ 85 w 98"/>
                <a:gd name="T5" fmla="*/ 25 h 317"/>
                <a:gd name="T6" fmla="*/ 95 w 98"/>
                <a:gd name="T7" fmla="*/ 76 h 317"/>
                <a:gd name="T8" fmla="*/ 98 w 98"/>
                <a:gd name="T9" fmla="*/ 156 h 317"/>
                <a:gd name="T10" fmla="*/ 59 w 98"/>
                <a:gd name="T11" fmla="*/ 257 h 317"/>
                <a:gd name="T12" fmla="*/ 34 w 98"/>
                <a:gd name="T13" fmla="*/ 312 h 317"/>
                <a:gd name="T14" fmla="*/ 5 w 98"/>
                <a:gd name="T15" fmla="*/ 317 h 317"/>
                <a:gd name="T16" fmla="*/ 0 w 98"/>
                <a:gd name="T17" fmla="*/ 296 h 317"/>
                <a:gd name="T18" fmla="*/ 24 w 98"/>
                <a:gd name="T19" fmla="*/ 295 h 317"/>
                <a:gd name="T20" fmla="*/ 53 w 98"/>
                <a:gd name="T21" fmla="*/ 241 h 317"/>
                <a:gd name="T22" fmla="*/ 91 w 98"/>
                <a:gd name="T23" fmla="*/ 154 h 317"/>
                <a:gd name="T24" fmla="*/ 91 w 98"/>
                <a:gd name="T25" fmla="*/ 93 h 317"/>
                <a:gd name="T26" fmla="*/ 78 w 98"/>
                <a:gd name="T27" fmla="*/ 27 h 317"/>
                <a:gd name="T28" fmla="*/ 60 w 98"/>
                <a:gd name="T29" fmla="*/ 15 h 317"/>
                <a:gd name="T30" fmla="*/ 17 w 98"/>
                <a:gd name="T31" fmla="*/ 17 h 317"/>
                <a:gd name="T32" fmla="*/ 24 w 98"/>
                <a:gd name="T33" fmla="*/ 0 h 317"/>
                <a:gd name="T34" fmla="*/ 24 w 98"/>
                <a:gd name="T35" fmla="*/ 0 h 3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8"/>
                <a:gd name="T55" fmla="*/ 0 h 317"/>
                <a:gd name="T56" fmla="*/ 98 w 98"/>
                <a:gd name="T57" fmla="*/ 317 h 3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8" h="317">
                  <a:moveTo>
                    <a:pt x="24" y="0"/>
                  </a:moveTo>
                  <a:lnTo>
                    <a:pt x="70" y="6"/>
                  </a:lnTo>
                  <a:lnTo>
                    <a:pt x="85" y="25"/>
                  </a:lnTo>
                  <a:lnTo>
                    <a:pt x="95" y="76"/>
                  </a:lnTo>
                  <a:lnTo>
                    <a:pt x="98" y="156"/>
                  </a:lnTo>
                  <a:lnTo>
                    <a:pt x="59" y="257"/>
                  </a:lnTo>
                  <a:lnTo>
                    <a:pt x="34" y="312"/>
                  </a:lnTo>
                  <a:lnTo>
                    <a:pt x="5" y="317"/>
                  </a:lnTo>
                  <a:lnTo>
                    <a:pt x="0" y="296"/>
                  </a:lnTo>
                  <a:lnTo>
                    <a:pt x="24" y="295"/>
                  </a:lnTo>
                  <a:lnTo>
                    <a:pt x="53" y="241"/>
                  </a:lnTo>
                  <a:lnTo>
                    <a:pt x="91" y="154"/>
                  </a:lnTo>
                  <a:lnTo>
                    <a:pt x="91" y="93"/>
                  </a:lnTo>
                  <a:lnTo>
                    <a:pt x="78" y="27"/>
                  </a:lnTo>
                  <a:lnTo>
                    <a:pt x="60" y="15"/>
                  </a:lnTo>
                  <a:lnTo>
                    <a:pt x="17" y="17"/>
                  </a:lnTo>
                  <a:lnTo>
                    <a:pt x="24" y="0"/>
                  </a:lnTo>
                  <a:close/>
                </a:path>
              </a:pathLst>
            </a:custGeom>
            <a:solidFill>
              <a:srgbClr val="000000"/>
            </a:solidFill>
            <a:ln w="9525">
              <a:noFill/>
              <a:round/>
              <a:headEnd/>
              <a:tailEnd/>
            </a:ln>
          </p:spPr>
          <p:txBody>
            <a:bodyPr/>
            <a:lstStyle/>
            <a:p>
              <a:endParaRPr lang="id-ID"/>
            </a:p>
          </p:txBody>
        </p:sp>
        <p:sp>
          <p:nvSpPr>
            <p:cNvPr id="70809" name="Freeform 152"/>
            <p:cNvSpPr>
              <a:spLocks/>
            </p:cNvSpPr>
            <p:nvPr/>
          </p:nvSpPr>
          <p:spPr bwMode="auto">
            <a:xfrm>
              <a:off x="1223" y="2533"/>
              <a:ext cx="26" cy="61"/>
            </a:xfrm>
            <a:custGeom>
              <a:avLst/>
              <a:gdLst>
                <a:gd name="T0" fmla="*/ 24 w 51"/>
                <a:gd name="T1" fmla="*/ 0 h 122"/>
                <a:gd name="T2" fmla="*/ 24 w 51"/>
                <a:gd name="T3" fmla="*/ 48 h 122"/>
                <a:gd name="T4" fmla="*/ 0 w 51"/>
                <a:gd name="T5" fmla="*/ 84 h 122"/>
                <a:gd name="T6" fmla="*/ 0 w 51"/>
                <a:gd name="T7" fmla="*/ 122 h 122"/>
                <a:gd name="T8" fmla="*/ 13 w 51"/>
                <a:gd name="T9" fmla="*/ 76 h 122"/>
                <a:gd name="T10" fmla="*/ 42 w 51"/>
                <a:gd name="T11" fmla="*/ 56 h 122"/>
                <a:gd name="T12" fmla="*/ 51 w 51"/>
                <a:gd name="T13" fmla="*/ 25 h 122"/>
                <a:gd name="T14" fmla="*/ 24 w 51"/>
                <a:gd name="T15" fmla="*/ 0 h 122"/>
                <a:gd name="T16" fmla="*/ 24 w 51"/>
                <a:gd name="T17" fmla="*/ 0 h 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22"/>
                <a:gd name="T29" fmla="*/ 51 w 51"/>
                <a:gd name="T30" fmla="*/ 122 h 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22">
                  <a:moveTo>
                    <a:pt x="24" y="0"/>
                  </a:moveTo>
                  <a:lnTo>
                    <a:pt x="24" y="48"/>
                  </a:lnTo>
                  <a:lnTo>
                    <a:pt x="0" y="84"/>
                  </a:lnTo>
                  <a:lnTo>
                    <a:pt x="0" y="122"/>
                  </a:lnTo>
                  <a:lnTo>
                    <a:pt x="13" y="76"/>
                  </a:lnTo>
                  <a:lnTo>
                    <a:pt x="42" y="56"/>
                  </a:lnTo>
                  <a:lnTo>
                    <a:pt x="51" y="25"/>
                  </a:lnTo>
                  <a:lnTo>
                    <a:pt x="24" y="0"/>
                  </a:lnTo>
                  <a:close/>
                </a:path>
              </a:pathLst>
            </a:custGeom>
            <a:solidFill>
              <a:srgbClr val="000000"/>
            </a:solidFill>
            <a:ln w="9525">
              <a:noFill/>
              <a:round/>
              <a:headEnd/>
              <a:tailEnd/>
            </a:ln>
          </p:spPr>
          <p:txBody>
            <a:bodyPr/>
            <a:lstStyle/>
            <a:p>
              <a:endParaRPr lang="id-ID"/>
            </a:p>
          </p:txBody>
        </p:sp>
        <p:sp>
          <p:nvSpPr>
            <p:cNvPr id="70810" name="Freeform 153"/>
            <p:cNvSpPr>
              <a:spLocks/>
            </p:cNvSpPr>
            <p:nvPr/>
          </p:nvSpPr>
          <p:spPr bwMode="auto">
            <a:xfrm>
              <a:off x="780" y="2441"/>
              <a:ext cx="68" cy="52"/>
            </a:xfrm>
            <a:custGeom>
              <a:avLst/>
              <a:gdLst>
                <a:gd name="T0" fmla="*/ 49 w 137"/>
                <a:gd name="T1" fmla="*/ 0 h 105"/>
                <a:gd name="T2" fmla="*/ 0 w 137"/>
                <a:gd name="T3" fmla="*/ 65 h 105"/>
                <a:gd name="T4" fmla="*/ 2 w 137"/>
                <a:gd name="T5" fmla="*/ 91 h 105"/>
                <a:gd name="T6" fmla="*/ 49 w 137"/>
                <a:gd name="T7" fmla="*/ 105 h 105"/>
                <a:gd name="T8" fmla="*/ 137 w 137"/>
                <a:gd name="T9" fmla="*/ 78 h 105"/>
                <a:gd name="T10" fmla="*/ 64 w 137"/>
                <a:gd name="T11" fmla="*/ 88 h 105"/>
                <a:gd name="T12" fmla="*/ 30 w 137"/>
                <a:gd name="T13" fmla="*/ 88 h 105"/>
                <a:gd name="T14" fmla="*/ 17 w 137"/>
                <a:gd name="T15" fmla="*/ 67 h 105"/>
                <a:gd name="T16" fmla="*/ 49 w 137"/>
                <a:gd name="T17" fmla="*/ 0 h 105"/>
                <a:gd name="T18" fmla="*/ 49 w 137"/>
                <a:gd name="T19" fmla="*/ 0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
                <a:gd name="T31" fmla="*/ 0 h 105"/>
                <a:gd name="T32" fmla="*/ 137 w 137"/>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 h="105">
                  <a:moveTo>
                    <a:pt x="49" y="0"/>
                  </a:moveTo>
                  <a:lnTo>
                    <a:pt x="0" y="65"/>
                  </a:lnTo>
                  <a:lnTo>
                    <a:pt x="2" y="91"/>
                  </a:lnTo>
                  <a:lnTo>
                    <a:pt x="49" y="105"/>
                  </a:lnTo>
                  <a:lnTo>
                    <a:pt x="137" y="78"/>
                  </a:lnTo>
                  <a:lnTo>
                    <a:pt x="64" y="88"/>
                  </a:lnTo>
                  <a:lnTo>
                    <a:pt x="30" y="88"/>
                  </a:lnTo>
                  <a:lnTo>
                    <a:pt x="17" y="67"/>
                  </a:lnTo>
                  <a:lnTo>
                    <a:pt x="49" y="0"/>
                  </a:lnTo>
                  <a:close/>
                </a:path>
              </a:pathLst>
            </a:custGeom>
            <a:solidFill>
              <a:srgbClr val="000000"/>
            </a:solidFill>
            <a:ln w="9525">
              <a:noFill/>
              <a:round/>
              <a:headEnd/>
              <a:tailEnd/>
            </a:ln>
          </p:spPr>
          <p:txBody>
            <a:bodyPr/>
            <a:lstStyle/>
            <a:p>
              <a:endParaRPr lang="id-ID"/>
            </a:p>
          </p:txBody>
        </p:sp>
        <p:sp>
          <p:nvSpPr>
            <p:cNvPr id="70811" name="Freeform 154"/>
            <p:cNvSpPr>
              <a:spLocks/>
            </p:cNvSpPr>
            <p:nvPr/>
          </p:nvSpPr>
          <p:spPr bwMode="auto">
            <a:xfrm>
              <a:off x="802" y="2151"/>
              <a:ext cx="441" cy="281"/>
            </a:xfrm>
            <a:custGeom>
              <a:avLst/>
              <a:gdLst>
                <a:gd name="T0" fmla="*/ 93 w 882"/>
                <a:gd name="T1" fmla="*/ 534 h 561"/>
                <a:gd name="T2" fmla="*/ 258 w 882"/>
                <a:gd name="T3" fmla="*/ 472 h 561"/>
                <a:gd name="T4" fmla="*/ 349 w 882"/>
                <a:gd name="T5" fmla="*/ 445 h 561"/>
                <a:gd name="T6" fmla="*/ 511 w 882"/>
                <a:gd name="T7" fmla="*/ 439 h 561"/>
                <a:gd name="T8" fmla="*/ 695 w 882"/>
                <a:gd name="T9" fmla="*/ 472 h 561"/>
                <a:gd name="T10" fmla="*/ 807 w 882"/>
                <a:gd name="T11" fmla="*/ 493 h 561"/>
                <a:gd name="T12" fmla="*/ 866 w 882"/>
                <a:gd name="T13" fmla="*/ 517 h 561"/>
                <a:gd name="T14" fmla="*/ 863 w 882"/>
                <a:gd name="T15" fmla="*/ 561 h 561"/>
                <a:gd name="T16" fmla="*/ 880 w 882"/>
                <a:gd name="T17" fmla="*/ 550 h 561"/>
                <a:gd name="T18" fmla="*/ 882 w 882"/>
                <a:gd name="T19" fmla="*/ 515 h 561"/>
                <a:gd name="T20" fmla="*/ 853 w 882"/>
                <a:gd name="T21" fmla="*/ 493 h 561"/>
                <a:gd name="T22" fmla="*/ 821 w 882"/>
                <a:gd name="T23" fmla="*/ 331 h 561"/>
                <a:gd name="T24" fmla="*/ 762 w 882"/>
                <a:gd name="T25" fmla="*/ 175 h 561"/>
                <a:gd name="T26" fmla="*/ 631 w 882"/>
                <a:gd name="T27" fmla="*/ 50 h 561"/>
                <a:gd name="T28" fmla="*/ 490 w 882"/>
                <a:gd name="T29" fmla="*/ 0 h 561"/>
                <a:gd name="T30" fmla="*/ 344 w 882"/>
                <a:gd name="T31" fmla="*/ 4 h 561"/>
                <a:gd name="T32" fmla="*/ 220 w 882"/>
                <a:gd name="T33" fmla="*/ 36 h 561"/>
                <a:gd name="T34" fmla="*/ 91 w 882"/>
                <a:gd name="T35" fmla="*/ 114 h 561"/>
                <a:gd name="T36" fmla="*/ 20 w 882"/>
                <a:gd name="T37" fmla="*/ 219 h 561"/>
                <a:gd name="T38" fmla="*/ 0 w 882"/>
                <a:gd name="T39" fmla="*/ 329 h 561"/>
                <a:gd name="T40" fmla="*/ 9 w 882"/>
                <a:gd name="T41" fmla="*/ 542 h 561"/>
                <a:gd name="T42" fmla="*/ 13 w 882"/>
                <a:gd name="T43" fmla="*/ 304 h 561"/>
                <a:gd name="T44" fmla="*/ 38 w 882"/>
                <a:gd name="T45" fmla="*/ 211 h 561"/>
                <a:gd name="T46" fmla="*/ 91 w 882"/>
                <a:gd name="T47" fmla="*/ 133 h 561"/>
                <a:gd name="T48" fmla="*/ 188 w 882"/>
                <a:gd name="T49" fmla="*/ 67 h 561"/>
                <a:gd name="T50" fmla="*/ 296 w 882"/>
                <a:gd name="T51" fmla="*/ 31 h 561"/>
                <a:gd name="T52" fmla="*/ 412 w 882"/>
                <a:gd name="T53" fmla="*/ 23 h 561"/>
                <a:gd name="T54" fmla="*/ 509 w 882"/>
                <a:gd name="T55" fmla="*/ 33 h 561"/>
                <a:gd name="T56" fmla="*/ 591 w 882"/>
                <a:gd name="T57" fmla="*/ 118 h 561"/>
                <a:gd name="T58" fmla="*/ 598 w 882"/>
                <a:gd name="T59" fmla="*/ 208 h 561"/>
                <a:gd name="T60" fmla="*/ 652 w 882"/>
                <a:gd name="T61" fmla="*/ 253 h 561"/>
                <a:gd name="T62" fmla="*/ 600 w 882"/>
                <a:gd name="T63" fmla="*/ 268 h 561"/>
                <a:gd name="T64" fmla="*/ 583 w 882"/>
                <a:gd name="T65" fmla="*/ 337 h 561"/>
                <a:gd name="T66" fmla="*/ 528 w 882"/>
                <a:gd name="T67" fmla="*/ 390 h 561"/>
                <a:gd name="T68" fmla="*/ 534 w 882"/>
                <a:gd name="T69" fmla="*/ 337 h 561"/>
                <a:gd name="T70" fmla="*/ 454 w 882"/>
                <a:gd name="T71" fmla="*/ 409 h 561"/>
                <a:gd name="T72" fmla="*/ 317 w 882"/>
                <a:gd name="T73" fmla="*/ 432 h 561"/>
                <a:gd name="T74" fmla="*/ 245 w 882"/>
                <a:gd name="T75" fmla="*/ 451 h 561"/>
                <a:gd name="T76" fmla="*/ 176 w 882"/>
                <a:gd name="T77" fmla="*/ 489 h 561"/>
                <a:gd name="T78" fmla="*/ 93 w 882"/>
                <a:gd name="T79" fmla="*/ 534 h 561"/>
                <a:gd name="T80" fmla="*/ 93 w 882"/>
                <a:gd name="T81" fmla="*/ 534 h 5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82"/>
                <a:gd name="T124" fmla="*/ 0 h 561"/>
                <a:gd name="T125" fmla="*/ 882 w 882"/>
                <a:gd name="T126" fmla="*/ 561 h 5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82" h="561">
                  <a:moveTo>
                    <a:pt x="93" y="534"/>
                  </a:moveTo>
                  <a:lnTo>
                    <a:pt x="258" y="472"/>
                  </a:lnTo>
                  <a:lnTo>
                    <a:pt x="349" y="445"/>
                  </a:lnTo>
                  <a:lnTo>
                    <a:pt x="511" y="439"/>
                  </a:lnTo>
                  <a:lnTo>
                    <a:pt x="695" y="472"/>
                  </a:lnTo>
                  <a:lnTo>
                    <a:pt x="807" y="493"/>
                  </a:lnTo>
                  <a:lnTo>
                    <a:pt x="866" y="517"/>
                  </a:lnTo>
                  <a:lnTo>
                    <a:pt x="863" y="561"/>
                  </a:lnTo>
                  <a:lnTo>
                    <a:pt x="880" y="550"/>
                  </a:lnTo>
                  <a:lnTo>
                    <a:pt x="882" y="515"/>
                  </a:lnTo>
                  <a:lnTo>
                    <a:pt x="853" y="493"/>
                  </a:lnTo>
                  <a:lnTo>
                    <a:pt x="821" y="331"/>
                  </a:lnTo>
                  <a:lnTo>
                    <a:pt x="762" y="175"/>
                  </a:lnTo>
                  <a:lnTo>
                    <a:pt x="631" y="50"/>
                  </a:lnTo>
                  <a:lnTo>
                    <a:pt x="490" y="0"/>
                  </a:lnTo>
                  <a:lnTo>
                    <a:pt x="344" y="4"/>
                  </a:lnTo>
                  <a:lnTo>
                    <a:pt x="220" y="36"/>
                  </a:lnTo>
                  <a:lnTo>
                    <a:pt x="91" y="114"/>
                  </a:lnTo>
                  <a:lnTo>
                    <a:pt x="20" y="219"/>
                  </a:lnTo>
                  <a:lnTo>
                    <a:pt x="0" y="329"/>
                  </a:lnTo>
                  <a:lnTo>
                    <a:pt x="9" y="542"/>
                  </a:lnTo>
                  <a:lnTo>
                    <a:pt x="13" y="304"/>
                  </a:lnTo>
                  <a:lnTo>
                    <a:pt x="38" y="211"/>
                  </a:lnTo>
                  <a:lnTo>
                    <a:pt x="91" y="133"/>
                  </a:lnTo>
                  <a:lnTo>
                    <a:pt x="188" y="67"/>
                  </a:lnTo>
                  <a:lnTo>
                    <a:pt x="296" y="31"/>
                  </a:lnTo>
                  <a:lnTo>
                    <a:pt x="412" y="23"/>
                  </a:lnTo>
                  <a:lnTo>
                    <a:pt x="509" y="33"/>
                  </a:lnTo>
                  <a:lnTo>
                    <a:pt x="591" y="118"/>
                  </a:lnTo>
                  <a:lnTo>
                    <a:pt x="598" y="208"/>
                  </a:lnTo>
                  <a:lnTo>
                    <a:pt x="652" y="253"/>
                  </a:lnTo>
                  <a:lnTo>
                    <a:pt x="600" y="268"/>
                  </a:lnTo>
                  <a:lnTo>
                    <a:pt x="583" y="337"/>
                  </a:lnTo>
                  <a:lnTo>
                    <a:pt x="528" y="390"/>
                  </a:lnTo>
                  <a:lnTo>
                    <a:pt x="534" y="337"/>
                  </a:lnTo>
                  <a:lnTo>
                    <a:pt x="454" y="409"/>
                  </a:lnTo>
                  <a:lnTo>
                    <a:pt x="317" y="432"/>
                  </a:lnTo>
                  <a:lnTo>
                    <a:pt x="245" y="451"/>
                  </a:lnTo>
                  <a:lnTo>
                    <a:pt x="176" y="489"/>
                  </a:lnTo>
                  <a:lnTo>
                    <a:pt x="93" y="534"/>
                  </a:lnTo>
                  <a:close/>
                </a:path>
              </a:pathLst>
            </a:custGeom>
            <a:solidFill>
              <a:srgbClr val="000000"/>
            </a:solidFill>
            <a:ln w="9525">
              <a:noFill/>
              <a:round/>
              <a:headEnd/>
              <a:tailEnd/>
            </a:ln>
          </p:spPr>
          <p:txBody>
            <a:bodyPr/>
            <a:lstStyle/>
            <a:p>
              <a:endParaRPr lang="id-ID"/>
            </a:p>
          </p:txBody>
        </p:sp>
        <p:sp>
          <p:nvSpPr>
            <p:cNvPr id="70812" name="Freeform 155"/>
            <p:cNvSpPr>
              <a:spLocks/>
            </p:cNvSpPr>
            <p:nvPr/>
          </p:nvSpPr>
          <p:spPr bwMode="auto">
            <a:xfrm>
              <a:off x="336" y="2783"/>
              <a:ext cx="599" cy="796"/>
            </a:xfrm>
            <a:custGeom>
              <a:avLst/>
              <a:gdLst>
                <a:gd name="T0" fmla="*/ 1171 w 1198"/>
                <a:gd name="T1" fmla="*/ 0 h 1591"/>
                <a:gd name="T2" fmla="*/ 1137 w 1198"/>
                <a:gd name="T3" fmla="*/ 69 h 1591"/>
                <a:gd name="T4" fmla="*/ 1034 w 1198"/>
                <a:gd name="T5" fmla="*/ 145 h 1591"/>
                <a:gd name="T6" fmla="*/ 802 w 1198"/>
                <a:gd name="T7" fmla="*/ 215 h 1591"/>
                <a:gd name="T8" fmla="*/ 546 w 1198"/>
                <a:gd name="T9" fmla="*/ 396 h 1591"/>
                <a:gd name="T10" fmla="*/ 456 w 1198"/>
                <a:gd name="T11" fmla="*/ 521 h 1591"/>
                <a:gd name="T12" fmla="*/ 405 w 1198"/>
                <a:gd name="T13" fmla="*/ 565 h 1591"/>
                <a:gd name="T14" fmla="*/ 359 w 1198"/>
                <a:gd name="T15" fmla="*/ 700 h 1591"/>
                <a:gd name="T16" fmla="*/ 177 w 1198"/>
                <a:gd name="T17" fmla="*/ 985 h 1591"/>
                <a:gd name="T18" fmla="*/ 0 w 1198"/>
                <a:gd name="T19" fmla="*/ 1255 h 1591"/>
                <a:gd name="T20" fmla="*/ 0 w 1198"/>
                <a:gd name="T21" fmla="*/ 1320 h 1591"/>
                <a:gd name="T22" fmla="*/ 135 w 1198"/>
                <a:gd name="T23" fmla="*/ 1493 h 1591"/>
                <a:gd name="T24" fmla="*/ 158 w 1198"/>
                <a:gd name="T25" fmla="*/ 1591 h 1591"/>
                <a:gd name="T26" fmla="*/ 177 w 1198"/>
                <a:gd name="T27" fmla="*/ 1550 h 1591"/>
                <a:gd name="T28" fmla="*/ 167 w 1198"/>
                <a:gd name="T29" fmla="*/ 1502 h 1591"/>
                <a:gd name="T30" fmla="*/ 97 w 1198"/>
                <a:gd name="T31" fmla="*/ 1428 h 1591"/>
                <a:gd name="T32" fmla="*/ 4 w 1198"/>
                <a:gd name="T33" fmla="*/ 1312 h 1591"/>
                <a:gd name="T34" fmla="*/ 10 w 1198"/>
                <a:gd name="T35" fmla="*/ 1278 h 1591"/>
                <a:gd name="T36" fmla="*/ 93 w 1198"/>
                <a:gd name="T37" fmla="*/ 1348 h 1591"/>
                <a:gd name="T38" fmla="*/ 183 w 1198"/>
                <a:gd name="T39" fmla="*/ 1460 h 1591"/>
                <a:gd name="T40" fmla="*/ 443 w 1198"/>
                <a:gd name="T41" fmla="*/ 1506 h 1591"/>
                <a:gd name="T42" fmla="*/ 485 w 1198"/>
                <a:gd name="T43" fmla="*/ 1502 h 1591"/>
                <a:gd name="T44" fmla="*/ 420 w 1198"/>
                <a:gd name="T45" fmla="*/ 1470 h 1591"/>
                <a:gd name="T46" fmla="*/ 243 w 1198"/>
                <a:gd name="T47" fmla="*/ 1422 h 1591"/>
                <a:gd name="T48" fmla="*/ 122 w 1198"/>
                <a:gd name="T49" fmla="*/ 1291 h 1591"/>
                <a:gd name="T50" fmla="*/ 38 w 1198"/>
                <a:gd name="T51" fmla="*/ 1245 h 1591"/>
                <a:gd name="T52" fmla="*/ 61 w 1198"/>
                <a:gd name="T53" fmla="*/ 1190 h 1591"/>
                <a:gd name="T54" fmla="*/ 234 w 1198"/>
                <a:gd name="T55" fmla="*/ 951 h 1591"/>
                <a:gd name="T56" fmla="*/ 350 w 1198"/>
                <a:gd name="T57" fmla="*/ 774 h 1591"/>
                <a:gd name="T58" fmla="*/ 312 w 1198"/>
                <a:gd name="T59" fmla="*/ 947 h 1591"/>
                <a:gd name="T60" fmla="*/ 363 w 1198"/>
                <a:gd name="T61" fmla="*/ 1175 h 1591"/>
                <a:gd name="T62" fmla="*/ 308 w 1198"/>
                <a:gd name="T63" fmla="*/ 1198 h 1591"/>
                <a:gd name="T64" fmla="*/ 243 w 1198"/>
                <a:gd name="T65" fmla="*/ 985 h 1591"/>
                <a:gd name="T66" fmla="*/ 196 w 1198"/>
                <a:gd name="T67" fmla="*/ 1143 h 1591"/>
                <a:gd name="T68" fmla="*/ 289 w 1198"/>
                <a:gd name="T69" fmla="*/ 1198 h 1591"/>
                <a:gd name="T70" fmla="*/ 481 w 1198"/>
                <a:gd name="T71" fmla="*/ 1264 h 1591"/>
                <a:gd name="T72" fmla="*/ 449 w 1198"/>
                <a:gd name="T73" fmla="*/ 1110 h 1591"/>
                <a:gd name="T74" fmla="*/ 392 w 1198"/>
                <a:gd name="T75" fmla="*/ 943 h 1591"/>
                <a:gd name="T76" fmla="*/ 395 w 1198"/>
                <a:gd name="T77" fmla="*/ 694 h 1591"/>
                <a:gd name="T78" fmla="*/ 430 w 1198"/>
                <a:gd name="T79" fmla="*/ 578 h 1591"/>
                <a:gd name="T80" fmla="*/ 489 w 1198"/>
                <a:gd name="T81" fmla="*/ 540 h 1591"/>
                <a:gd name="T82" fmla="*/ 565 w 1198"/>
                <a:gd name="T83" fmla="*/ 415 h 1591"/>
                <a:gd name="T84" fmla="*/ 686 w 1198"/>
                <a:gd name="T85" fmla="*/ 318 h 1591"/>
                <a:gd name="T86" fmla="*/ 825 w 1198"/>
                <a:gd name="T87" fmla="*/ 238 h 1591"/>
                <a:gd name="T88" fmla="*/ 970 w 1198"/>
                <a:gd name="T89" fmla="*/ 181 h 1591"/>
                <a:gd name="T90" fmla="*/ 867 w 1198"/>
                <a:gd name="T91" fmla="*/ 325 h 1591"/>
                <a:gd name="T92" fmla="*/ 873 w 1198"/>
                <a:gd name="T93" fmla="*/ 428 h 1591"/>
                <a:gd name="T94" fmla="*/ 880 w 1198"/>
                <a:gd name="T95" fmla="*/ 704 h 1591"/>
                <a:gd name="T96" fmla="*/ 886 w 1198"/>
                <a:gd name="T97" fmla="*/ 877 h 1591"/>
                <a:gd name="T98" fmla="*/ 918 w 1198"/>
                <a:gd name="T99" fmla="*/ 685 h 1591"/>
                <a:gd name="T100" fmla="*/ 895 w 1198"/>
                <a:gd name="T101" fmla="*/ 377 h 1591"/>
                <a:gd name="T102" fmla="*/ 924 w 1198"/>
                <a:gd name="T103" fmla="*/ 289 h 1591"/>
                <a:gd name="T104" fmla="*/ 1011 w 1198"/>
                <a:gd name="T105" fmla="*/ 177 h 1591"/>
                <a:gd name="T106" fmla="*/ 998 w 1198"/>
                <a:gd name="T107" fmla="*/ 270 h 1591"/>
                <a:gd name="T108" fmla="*/ 1040 w 1198"/>
                <a:gd name="T109" fmla="*/ 173 h 1591"/>
                <a:gd name="T110" fmla="*/ 1150 w 1198"/>
                <a:gd name="T111" fmla="*/ 88 h 1591"/>
                <a:gd name="T112" fmla="*/ 1198 w 1198"/>
                <a:gd name="T113" fmla="*/ 14 h 1591"/>
                <a:gd name="T114" fmla="*/ 1171 w 1198"/>
                <a:gd name="T115" fmla="*/ 0 h 1591"/>
                <a:gd name="T116" fmla="*/ 1171 w 1198"/>
                <a:gd name="T117" fmla="*/ 0 h 159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98"/>
                <a:gd name="T178" fmla="*/ 0 h 1591"/>
                <a:gd name="T179" fmla="*/ 1198 w 1198"/>
                <a:gd name="T180" fmla="*/ 1591 h 159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98" h="1591">
                  <a:moveTo>
                    <a:pt x="1171" y="0"/>
                  </a:moveTo>
                  <a:lnTo>
                    <a:pt x="1137" y="69"/>
                  </a:lnTo>
                  <a:lnTo>
                    <a:pt x="1034" y="145"/>
                  </a:lnTo>
                  <a:lnTo>
                    <a:pt x="802" y="215"/>
                  </a:lnTo>
                  <a:lnTo>
                    <a:pt x="546" y="396"/>
                  </a:lnTo>
                  <a:lnTo>
                    <a:pt x="456" y="521"/>
                  </a:lnTo>
                  <a:lnTo>
                    <a:pt x="405" y="565"/>
                  </a:lnTo>
                  <a:lnTo>
                    <a:pt x="359" y="700"/>
                  </a:lnTo>
                  <a:lnTo>
                    <a:pt x="177" y="985"/>
                  </a:lnTo>
                  <a:lnTo>
                    <a:pt x="0" y="1255"/>
                  </a:lnTo>
                  <a:lnTo>
                    <a:pt x="0" y="1320"/>
                  </a:lnTo>
                  <a:lnTo>
                    <a:pt x="135" y="1493"/>
                  </a:lnTo>
                  <a:lnTo>
                    <a:pt x="158" y="1591"/>
                  </a:lnTo>
                  <a:lnTo>
                    <a:pt x="177" y="1550"/>
                  </a:lnTo>
                  <a:lnTo>
                    <a:pt x="167" y="1502"/>
                  </a:lnTo>
                  <a:lnTo>
                    <a:pt x="97" y="1428"/>
                  </a:lnTo>
                  <a:lnTo>
                    <a:pt x="4" y="1312"/>
                  </a:lnTo>
                  <a:lnTo>
                    <a:pt x="10" y="1278"/>
                  </a:lnTo>
                  <a:lnTo>
                    <a:pt x="93" y="1348"/>
                  </a:lnTo>
                  <a:lnTo>
                    <a:pt x="183" y="1460"/>
                  </a:lnTo>
                  <a:lnTo>
                    <a:pt x="443" y="1506"/>
                  </a:lnTo>
                  <a:lnTo>
                    <a:pt x="485" y="1502"/>
                  </a:lnTo>
                  <a:lnTo>
                    <a:pt x="420" y="1470"/>
                  </a:lnTo>
                  <a:lnTo>
                    <a:pt x="243" y="1422"/>
                  </a:lnTo>
                  <a:lnTo>
                    <a:pt x="122" y="1291"/>
                  </a:lnTo>
                  <a:lnTo>
                    <a:pt x="38" y="1245"/>
                  </a:lnTo>
                  <a:lnTo>
                    <a:pt x="61" y="1190"/>
                  </a:lnTo>
                  <a:lnTo>
                    <a:pt x="234" y="951"/>
                  </a:lnTo>
                  <a:lnTo>
                    <a:pt x="350" y="774"/>
                  </a:lnTo>
                  <a:lnTo>
                    <a:pt x="312" y="947"/>
                  </a:lnTo>
                  <a:lnTo>
                    <a:pt x="363" y="1175"/>
                  </a:lnTo>
                  <a:lnTo>
                    <a:pt x="308" y="1198"/>
                  </a:lnTo>
                  <a:lnTo>
                    <a:pt x="243" y="985"/>
                  </a:lnTo>
                  <a:lnTo>
                    <a:pt x="196" y="1143"/>
                  </a:lnTo>
                  <a:lnTo>
                    <a:pt x="289" y="1198"/>
                  </a:lnTo>
                  <a:lnTo>
                    <a:pt x="481" y="1264"/>
                  </a:lnTo>
                  <a:lnTo>
                    <a:pt x="449" y="1110"/>
                  </a:lnTo>
                  <a:lnTo>
                    <a:pt x="392" y="943"/>
                  </a:lnTo>
                  <a:lnTo>
                    <a:pt x="395" y="694"/>
                  </a:lnTo>
                  <a:lnTo>
                    <a:pt x="430" y="578"/>
                  </a:lnTo>
                  <a:lnTo>
                    <a:pt x="489" y="540"/>
                  </a:lnTo>
                  <a:lnTo>
                    <a:pt x="565" y="415"/>
                  </a:lnTo>
                  <a:lnTo>
                    <a:pt x="686" y="318"/>
                  </a:lnTo>
                  <a:lnTo>
                    <a:pt x="825" y="238"/>
                  </a:lnTo>
                  <a:lnTo>
                    <a:pt x="970" y="181"/>
                  </a:lnTo>
                  <a:lnTo>
                    <a:pt x="867" y="325"/>
                  </a:lnTo>
                  <a:lnTo>
                    <a:pt x="873" y="428"/>
                  </a:lnTo>
                  <a:lnTo>
                    <a:pt x="880" y="704"/>
                  </a:lnTo>
                  <a:lnTo>
                    <a:pt x="886" y="877"/>
                  </a:lnTo>
                  <a:lnTo>
                    <a:pt x="918" y="685"/>
                  </a:lnTo>
                  <a:lnTo>
                    <a:pt x="895" y="377"/>
                  </a:lnTo>
                  <a:lnTo>
                    <a:pt x="924" y="289"/>
                  </a:lnTo>
                  <a:lnTo>
                    <a:pt x="1011" y="177"/>
                  </a:lnTo>
                  <a:lnTo>
                    <a:pt x="998" y="270"/>
                  </a:lnTo>
                  <a:lnTo>
                    <a:pt x="1040" y="173"/>
                  </a:lnTo>
                  <a:lnTo>
                    <a:pt x="1150" y="88"/>
                  </a:lnTo>
                  <a:lnTo>
                    <a:pt x="1198" y="14"/>
                  </a:lnTo>
                  <a:lnTo>
                    <a:pt x="1171" y="0"/>
                  </a:lnTo>
                  <a:close/>
                </a:path>
              </a:pathLst>
            </a:custGeom>
            <a:solidFill>
              <a:srgbClr val="000000"/>
            </a:solidFill>
            <a:ln w="9525">
              <a:noFill/>
              <a:round/>
              <a:headEnd/>
              <a:tailEnd/>
            </a:ln>
          </p:spPr>
          <p:txBody>
            <a:bodyPr/>
            <a:lstStyle/>
            <a:p>
              <a:endParaRPr lang="id-ID"/>
            </a:p>
          </p:txBody>
        </p:sp>
        <p:sp>
          <p:nvSpPr>
            <p:cNvPr id="70813" name="Freeform 156"/>
            <p:cNvSpPr>
              <a:spLocks/>
            </p:cNvSpPr>
            <p:nvPr/>
          </p:nvSpPr>
          <p:spPr bwMode="auto">
            <a:xfrm>
              <a:off x="686" y="3002"/>
              <a:ext cx="69" cy="485"/>
            </a:xfrm>
            <a:custGeom>
              <a:avLst/>
              <a:gdLst>
                <a:gd name="T0" fmla="*/ 138 w 138"/>
                <a:gd name="T1" fmla="*/ 0 h 971"/>
                <a:gd name="T2" fmla="*/ 106 w 138"/>
                <a:gd name="T3" fmla="*/ 121 h 971"/>
                <a:gd name="T4" fmla="*/ 26 w 138"/>
                <a:gd name="T5" fmla="*/ 262 h 971"/>
                <a:gd name="T6" fmla="*/ 97 w 138"/>
                <a:gd name="T7" fmla="*/ 211 h 971"/>
                <a:gd name="T8" fmla="*/ 93 w 138"/>
                <a:gd name="T9" fmla="*/ 342 h 971"/>
                <a:gd name="T10" fmla="*/ 9 w 138"/>
                <a:gd name="T11" fmla="*/ 480 h 971"/>
                <a:gd name="T12" fmla="*/ 0 w 138"/>
                <a:gd name="T13" fmla="*/ 788 h 971"/>
                <a:gd name="T14" fmla="*/ 22 w 138"/>
                <a:gd name="T15" fmla="*/ 971 h 971"/>
                <a:gd name="T16" fmla="*/ 51 w 138"/>
                <a:gd name="T17" fmla="*/ 817 h 971"/>
                <a:gd name="T18" fmla="*/ 74 w 138"/>
                <a:gd name="T19" fmla="*/ 505 h 971"/>
                <a:gd name="T20" fmla="*/ 138 w 138"/>
                <a:gd name="T21" fmla="*/ 346 h 971"/>
                <a:gd name="T22" fmla="*/ 138 w 138"/>
                <a:gd name="T23" fmla="*/ 256 h 971"/>
                <a:gd name="T24" fmla="*/ 125 w 138"/>
                <a:gd name="T25" fmla="*/ 144 h 971"/>
                <a:gd name="T26" fmla="*/ 135 w 138"/>
                <a:gd name="T27" fmla="*/ 95 h 971"/>
                <a:gd name="T28" fmla="*/ 138 w 138"/>
                <a:gd name="T29" fmla="*/ 0 h 971"/>
                <a:gd name="T30" fmla="*/ 138 w 138"/>
                <a:gd name="T31" fmla="*/ 0 h 97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8"/>
                <a:gd name="T49" fmla="*/ 0 h 971"/>
                <a:gd name="T50" fmla="*/ 138 w 138"/>
                <a:gd name="T51" fmla="*/ 971 h 97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8" h="971">
                  <a:moveTo>
                    <a:pt x="138" y="0"/>
                  </a:moveTo>
                  <a:lnTo>
                    <a:pt x="106" y="121"/>
                  </a:lnTo>
                  <a:lnTo>
                    <a:pt x="26" y="262"/>
                  </a:lnTo>
                  <a:lnTo>
                    <a:pt x="97" y="211"/>
                  </a:lnTo>
                  <a:lnTo>
                    <a:pt x="93" y="342"/>
                  </a:lnTo>
                  <a:lnTo>
                    <a:pt x="9" y="480"/>
                  </a:lnTo>
                  <a:lnTo>
                    <a:pt x="0" y="788"/>
                  </a:lnTo>
                  <a:lnTo>
                    <a:pt x="22" y="971"/>
                  </a:lnTo>
                  <a:lnTo>
                    <a:pt x="51" y="817"/>
                  </a:lnTo>
                  <a:lnTo>
                    <a:pt x="74" y="505"/>
                  </a:lnTo>
                  <a:lnTo>
                    <a:pt x="138" y="346"/>
                  </a:lnTo>
                  <a:lnTo>
                    <a:pt x="138" y="256"/>
                  </a:lnTo>
                  <a:lnTo>
                    <a:pt x="125" y="144"/>
                  </a:lnTo>
                  <a:lnTo>
                    <a:pt x="135" y="95"/>
                  </a:lnTo>
                  <a:lnTo>
                    <a:pt x="138" y="0"/>
                  </a:lnTo>
                  <a:close/>
                </a:path>
              </a:pathLst>
            </a:custGeom>
            <a:solidFill>
              <a:srgbClr val="000000"/>
            </a:solidFill>
            <a:ln w="9525">
              <a:noFill/>
              <a:round/>
              <a:headEnd/>
              <a:tailEnd/>
            </a:ln>
          </p:spPr>
          <p:txBody>
            <a:bodyPr/>
            <a:lstStyle/>
            <a:p>
              <a:endParaRPr lang="id-ID"/>
            </a:p>
          </p:txBody>
        </p:sp>
        <p:sp>
          <p:nvSpPr>
            <p:cNvPr id="70814" name="Freeform 157"/>
            <p:cNvSpPr>
              <a:spLocks/>
            </p:cNvSpPr>
            <p:nvPr/>
          </p:nvSpPr>
          <p:spPr bwMode="auto">
            <a:xfrm>
              <a:off x="434" y="3021"/>
              <a:ext cx="254" cy="888"/>
            </a:xfrm>
            <a:custGeom>
              <a:avLst/>
              <a:gdLst>
                <a:gd name="T0" fmla="*/ 462 w 507"/>
                <a:gd name="T1" fmla="*/ 0 h 1777"/>
                <a:gd name="T2" fmla="*/ 471 w 507"/>
                <a:gd name="T3" fmla="*/ 779 h 1777"/>
                <a:gd name="T4" fmla="*/ 507 w 507"/>
                <a:gd name="T5" fmla="*/ 1100 h 1777"/>
                <a:gd name="T6" fmla="*/ 504 w 507"/>
                <a:gd name="T7" fmla="*/ 1404 h 1777"/>
                <a:gd name="T8" fmla="*/ 466 w 507"/>
                <a:gd name="T9" fmla="*/ 1703 h 1777"/>
                <a:gd name="T10" fmla="*/ 479 w 507"/>
                <a:gd name="T11" fmla="*/ 1400 h 1777"/>
                <a:gd name="T12" fmla="*/ 485 w 507"/>
                <a:gd name="T13" fmla="*/ 1068 h 1777"/>
                <a:gd name="T14" fmla="*/ 462 w 507"/>
                <a:gd name="T15" fmla="*/ 971 h 1777"/>
                <a:gd name="T16" fmla="*/ 410 w 507"/>
                <a:gd name="T17" fmla="*/ 988 h 1777"/>
                <a:gd name="T18" fmla="*/ 344 w 507"/>
                <a:gd name="T19" fmla="*/ 942 h 1777"/>
                <a:gd name="T20" fmla="*/ 317 w 507"/>
                <a:gd name="T21" fmla="*/ 971 h 1777"/>
                <a:gd name="T22" fmla="*/ 376 w 507"/>
                <a:gd name="T23" fmla="*/ 1055 h 1777"/>
                <a:gd name="T24" fmla="*/ 334 w 507"/>
                <a:gd name="T25" fmla="*/ 1222 h 1777"/>
                <a:gd name="T26" fmla="*/ 334 w 507"/>
                <a:gd name="T27" fmla="*/ 1330 h 1777"/>
                <a:gd name="T28" fmla="*/ 372 w 507"/>
                <a:gd name="T29" fmla="*/ 1530 h 1777"/>
                <a:gd name="T30" fmla="*/ 424 w 507"/>
                <a:gd name="T31" fmla="*/ 1657 h 1777"/>
                <a:gd name="T32" fmla="*/ 428 w 507"/>
                <a:gd name="T33" fmla="*/ 1745 h 1777"/>
                <a:gd name="T34" fmla="*/ 228 w 507"/>
                <a:gd name="T35" fmla="*/ 1773 h 1777"/>
                <a:gd name="T36" fmla="*/ 87 w 507"/>
                <a:gd name="T37" fmla="*/ 1777 h 1777"/>
                <a:gd name="T38" fmla="*/ 293 w 507"/>
                <a:gd name="T39" fmla="*/ 1735 h 1777"/>
                <a:gd name="T40" fmla="*/ 199 w 507"/>
                <a:gd name="T41" fmla="*/ 1553 h 1777"/>
                <a:gd name="T42" fmla="*/ 317 w 507"/>
                <a:gd name="T43" fmla="*/ 1632 h 1777"/>
                <a:gd name="T44" fmla="*/ 401 w 507"/>
                <a:gd name="T45" fmla="*/ 1707 h 1777"/>
                <a:gd name="T46" fmla="*/ 369 w 507"/>
                <a:gd name="T47" fmla="*/ 1610 h 1777"/>
                <a:gd name="T48" fmla="*/ 205 w 507"/>
                <a:gd name="T49" fmla="*/ 1475 h 1777"/>
                <a:gd name="T50" fmla="*/ 93 w 507"/>
                <a:gd name="T51" fmla="*/ 1433 h 1777"/>
                <a:gd name="T52" fmla="*/ 0 w 507"/>
                <a:gd name="T53" fmla="*/ 1305 h 1777"/>
                <a:gd name="T54" fmla="*/ 135 w 507"/>
                <a:gd name="T55" fmla="*/ 1404 h 1777"/>
                <a:gd name="T56" fmla="*/ 334 w 507"/>
                <a:gd name="T57" fmla="*/ 1535 h 1777"/>
                <a:gd name="T58" fmla="*/ 293 w 507"/>
                <a:gd name="T59" fmla="*/ 1385 h 1777"/>
                <a:gd name="T60" fmla="*/ 61 w 507"/>
                <a:gd name="T61" fmla="*/ 1157 h 1777"/>
                <a:gd name="T62" fmla="*/ 32 w 507"/>
                <a:gd name="T63" fmla="*/ 1074 h 1777"/>
                <a:gd name="T64" fmla="*/ 289 w 507"/>
                <a:gd name="T65" fmla="*/ 1074 h 1777"/>
                <a:gd name="T66" fmla="*/ 331 w 507"/>
                <a:gd name="T67" fmla="*/ 1036 h 1777"/>
                <a:gd name="T68" fmla="*/ 289 w 507"/>
                <a:gd name="T69" fmla="*/ 980 h 1777"/>
                <a:gd name="T70" fmla="*/ 70 w 507"/>
                <a:gd name="T71" fmla="*/ 918 h 1777"/>
                <a:gd name="T72" fmla="*/ 55 w 507"/>
                <a:gd name="T73" fmla="*/ 830 h 1777"/>
                <a:gd name="T74" fmla="*/ 112 w 507"/>
                <a:gd name="T75" fmla="*/ 891 h 1777"/>
                <a:gd name="T76" fmla="*/ 241 w 507"/>
                <a:gd name="T77" fmla="*/ 914 h 1777"/>
                <a:gd name="T78" fmla="*/ 247 w 507"/>
                <a:gd name="T79" fmla="*/ 863 h 1777"/>
                <a:gd name="T80" fmla="*/ 135 w 507"/>
                <a:gd name="T81" fmla="*/ 773 h 1777"/>
                <a:gd name="T82" fmla="*/ 279 w 507"/>
                <a:gd name="T83" fmla="*/ 826 h 1777"/>
                <a:gd name="T84" fmla="*/ 363 w 507"/>
                <a:gd name="T85" fmla="*/ 885 h 1777"/>
                <a:gd name="T86" fmla="*/ 386 w 507"/>
                <a:gd name="T87" fmla="*/ 863 h 1777"/>
                <a:gd name="T88" fmla="*/ 344 w 507"/>
                <a:gd name="T89" fmla="*/ 788 h 1777"/>
                <a:gd name="T90" fmla="*/ 334 w 507"/>
                <a:gd name="T91" fmla="*/ 722 h 1777"/>
                <a:gd name="T92" fmla="*/ 447 w 507"/>
                <a:gd name="T93" fmla="*/ 760 h 1777"/>
                <a:gd name="T94" fmla="*/ 447 w 507"/>
                <a:gd name="T95" fmla="*/ 709 h 1777"/>
                <a:gd name="T96" fmla="*/ 369 w 507"/>
                <a:gd name="T97" fmla="*/ 634 h 1777"/>
                <a:gd name="T98" fmla="*/ 327 w 507"/>
                <a:gd name="T99" fmla="*/ 378 h 1777"/>
                <a:gd name="T100" fmla="*/ 386 w 507"/>
                <a:gd name="T101" fmla="*/ 560 h 1777"/>
                <a:gd name="T102" fmla="*/ 443 w 507"/>
                <a:gd name="T103" fmla="*/ 615 h 1777"/>
                <a:gd name="T104" fmla="*/ 433 w 507"/>
                <a:gd name="T105" fmla="*/ 545 h 1777"/>
                <a:gd name="T106" fmla="*/ 363 w 507"/>
                <a:gd name="T107" fmla="*/ 340 h 1777"/>
                <a:gd name="T108" fmla="*/ 369 w 507"/>
                <a:gd name="T109" fmla="*/ 224 h 1777"/>
                <a:gd name="T110" fmla="*/ 424 w 507"/>
                <a:gd name="T111" fmla="*/ 89 h 1777"/>
                <a:gd name="T112" fmla="*/ 397 w 507"/>
                <a:gd name="T113" fmla="*/ 224 h 1777"/>
                <a:gd name="T114" fmla="*/ 437 w 507"/>
                <a:gd name="T115" fmla="*/ 378 h 1777"/>
                <a:gd name="T116" fmla="*/ 462 w 507"/>
                <a:gd name="T117" fmla="*/ 0 h 1777"/>
                <a:gd name="T118" fmla="*/ 462 w 507"/>
                <a:gd name="T119" fmla="*/ 0 h 177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07"/>
                <a:gd name="T181" fmla="*/ 0 h 1777"/>
                <a:gd name="T182" fmla="*/ 507 w 507"/>
                <a:gd name="T183" fmla="*/ 1777 h 177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07" h="1777">
                  <a:moveTo>
                    <a:pt x="462" y="0"/>
                  </a:moveTo>
                  <a:lnTo>
                    <a:pt x="471" y="779"/>
                  </a:lnTo>
                  <a:lnTo>
                    <a:pt x="507" y="1100"/>
                  </a:lnTo>
                  <a:lnTo>
                    <a:pt x="504" y="1404"/>
                  </a:lnTo>
                  <a:lnTo>
                    <a:pt x="466" y="1703"/>
                  </a:lnTo>
                  <a:lnTo>
                    <a:pt x="479" y="1400"/>
                  </a:lnTo>
                  <a:lnTo>
                    <a:pt x="485" y="1068"/>
                  </a:lnTo>
                  <a:lnTo>
                    <a:pt x="462" y="971"/>
                  </a:lnTo>
                  <a:lnTo>
                    <a:pt x="410" y="988"/>
                  </a:lnTo>
                  <a:lnTo>
                    <a:pt x="344" y="942"/>
                  </a:lnTo>
                  <a:lnTo>
                    <a:pt x="317" y="971"/>
                  </a:lnTo>
                  <a:lnTo>
                    <a:pt x="376" y="1055"/>
                  </a:lnTo>
                  <a:lnTo>
                    <a:pt x="334" y="1222"/>
                  </a:lnTo>
                  <a:lnTo>
                    <a:pt x="334" y="1330"/>
                  </a:lnTo>
                  <a:lnTo>
                    <a:pt x="372" y="1530"/>
                  </a:lnTo>
                  <a:lnTo>
                    <a:pt x="424" y="1657"/>
                  </a:lnTo>
                  <a:lnTo>
                    <a:pt x="428" y="1745"/>
                  </a:lnTo>
                  <a:lnTo>
                    <a:pt x="228" y="1773"/>
                  </a:lnTo>
                  <a:lnTo>
                    <a:pt x="87" y="1777"/>
                  </a:lnTo>
                  <a:lnTo>
                    <a:pt x="293" y="1735"/>
                  </a:lnTo>
                  <a:lnTo>
                    <a:pt x="199" y="1553"/>
                  </a:lnTo>
                  <a:lnTo>
                    <a:pt x="317" y="1632"/>
                  </a:lnTo>
                  <a:lnTo>
                    <a:pt x="401" y="1707"/>
                  </a:lnTo>
                  <a:lnTo>
                    <a:pt x="369" y="1610"/>
                  </a:lnTo>
                  <a:lnTo>
                    <a:pt x="205" y="1475"/>
                  </a:lnTo>
                  <a:lnTo>
                    <a:pt x="93" y="1433"/>
                  </a:lnTo>
                  <a:lnTo>
                    <a:pt x="0" y="1305"/>
                  </a:lnTo>
                  <a:lnTo>
                    <a:pt x="135" y="1404"/>
                  </a:lnTo>
                  <a:lnTo>
                    <a:pt x="334" y="1535"/>
                  </a:lnTo>
                  <a:lnTo>
                    <a:pt x="293" y="1385"/>
                  </a:lnTo>
                  <a:lnTo>
                    <a:pt x="61" y="1157"/>
                  </a:lnTo>
                  <a:lnTo>
                    <a:pt x="32" y="1074"/>
                  </a:lnTo>
                  <a:lnTo>
                    <a:pt x="289" y="1074"/>
                  </a:lnTo>
                  <a:lnTo>
                    <a:pt x="331" y="1036"/>
                  </a:lnTo>
                  <a:lnTo>
                    <a:pt x="289" y="980"/>
                  </a:lnTo>
                  <a:lnTo>
                    <a:pt x="70" y="918"/>
                  </a:lnTo>
                  <a:lnTo>
                    <a:pt x="55" y="830"/>
                  </a:lnTo>
                  <a:lnTo>
                    <a:pt x="112" y="891"/>
                  </a:lnTo>
                  <a:lnTo>
                    <a:pt x="241" y="914"/>
                  </a:lnTo>
                  <a:lnTo>
                    <a:pt x="247" y="863"/>
                  </a:lnTo>
                  <a:lnTo>
                    <a:pt x="135" y="773"/>
                  </a:lnTo>
                  <a:lnTo>
                    <a:pt x="279" y="826"/>
                  </a:lnTo>
                  <a:lnTo>
                    <a:pt x="363" y="885"/>
                  </a:lnTo>
                  <a:lnTo>
                    <a:pt x="386" y="863"/>
                  </a:lnTo>
                  <a:lnTo>
                    <a:pt x="344" y="788"/>
                  </a:lnTo>
                  <a:lnTo>
                    <a:pt x="334" y="722"/>
                  </a:lnTo>
                  <a:lnTo>
                    <a:pt x="447" y="760"/>
                  </a:lnTo>
                  <a:lnTo>
                    <a:pt x="447" y="709"/>
                  </a:lnTo>
                  <a:lnTo>
                    <a:pt x="369" y="634"/>
                  </a:lnTo>
                  <a:lnTo>
                    <a:pt x="327" y="378"/>
                  </a:lnTo>
                  <a:lnTo>
                    <a:pt x="386" y="560"/>
                  </a:lnTo>
                  <a:lnTo>
                    <a:pt x="443" y="615"/>
                  </a:lnTo>
                  <a:lnTo>
                    <a:pt x="433" y="545"/>
                  </a:lnTo>
                  <a:lnTo>
                    <a:pt x="363" y="340"/>
                  </a:lnTo>
                  <a:lnTo>
                    <a:pt x="369" y="224"/>
                  </a:lnTo>
                  <a:lnTo>
                    <a:pt x="424" y="89"/>
                  </a:lnTo>
                  <a:lnTo>
                    <a:pt x="397" y="224"/>
                  </a:lnTo>
                  <a:lnTo>
                    <a:pt x="437" y="378"/>
                  </a:lnTo>
                  <a:lnTo>
                    <a:pt x="462" y="0"/>
                  </a:lnTo>
                  <a:close/>
                </a:path>
              </a:pathLst>
            </a:custGeom>
            <a:solidFill>
              <a:srgbClr val="000000"/>
            </a:solidFill>
            <a:ln w="9525">
              <a:noFill/>
              <a:round/>
              <a:headEnd/>
              <a:tailEnd/>
            </a:ln>
          </p:spPr>
          <p:txBody>
            <a:bodyPr/>
            <a:lstStyle/>
            <a:p>
              <a:endParaRPr lang="id-ID"/>
            </a:p>
          </p:txBody>
        </p:sp>
        <p:sp>
          <p:nvSpPr>
            <p:cNvPr id="70815" name="Freeform 158"/>
            <p:cNvSpPr>
              <a:spLocks/>
            </p:cNvSpPr>
            <p:nvPr/>
          </p:nvSpPr>
          <p:spPr bwMode="auto">
            <a:xfrm>
              <a:off x="557" y="3072"/>
              <a:ext cx="36" cy="282"/>
            </a:xfrm>
            <a:custGeom>
              <a:avLst/>
              <a:gdLst>
                <a:gd name="T0" fmla="*/ 65 w 70"/>
                <a:gd name="T1" fmla="*/ 0 h 565"/>
                <a:gd name="T2" fmla="*/ 28 w 70"/>
                <a:gd name="T3" fmla="*/ 42 h 565"/>
                <a:gd name="T4" fmla="*/ 0 w 70"/>
                <a:gd name="T5" fmla="*/ 131 h 565"/>
                <a:gd name="T6" fmla="*/ 6 w 70"/>
                <a:gd name="T7" fmla="*/ 331 h 565"/>
                <a:gd name="T8" fmla="*/ 70 w 70"/>
                <a:gd name="T9" fmla="*/ 565 h 565"/>
                <a:gd name="T10" fmla="*/ 46 w 70"/>
                <a:gd name="T11" fmla="*/ 359 h 565"/>
                <a:gd name="T12" fmla="*/ 65 w 70"/>
                <a:gd name="T13" fmla="*/ 90 h 565"/>
                <a:gd name="T14" fmla="*/ 65 w 70"/>
                <a:gd name="T15" fmla="*/ 0 h 565"/>
                <a:gd name="T16" fmla="*/ 65 w 70"/>
                <a:gd name="T17" fmla="*/ 0 h 5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0"/>
                <a:gd name="T28" fmla="*/ 0 h 565"/>
                <a:gd name="T29" fmla="*/ 70 w 70"/>
                <a:gd name="T30" fmla="*/ 565 h 5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0" h="565">
                  <a:moveTo>
                    <a:pt x="65" y="0"/>
                  </a:moveTo>
                  <a:lnTo>
                    <a:pt x="28" y="42"/>
                  </a:lnTo>
                  <a:lnTo>
                    <a:pt x="0" y="131"/>
                  </a:lnTo>
                  <a:lnTo>
                    <a:pt x="6" y="331"/>
                  </a:lnTo>
                  <a:lnTo>
                    <a:pt x="70" y="565"/>
                  </a:lnTo>
                  <a:lnTo>
                    <a:pt x="46" y="359"/>
                  </a:lnTo>
                  <a:lnTo>
                    <a:pt x="65" y="90"/>
                  </a:lnTo>
                  <a:lnTo>
                    <a:pt x="65" y="0"/>
                  </a:lnTo>
                  <a:close/>
                </a:path>
              </a:pathLst>
            </a:custGeom>
            <a:solidFill>
              <a:srgbClr val="000000"/>
            </a:solidFill>
            <a:ln w="9525">
              <a:noFill/>
              <a:round/>
              <a:headEnd/>
              <a:tailEnd/>
            </a:ln>
          </p:spPr>
          <p:txBody>
            <a:bodyPr/>
            <a:lstStyle/>
            <a:p>
              <a:endParaRPr lang="id-ID"/>
            </a:p>
          </p:txBody>
        </p:sp>
        <p:sp>
          <p:nvSpPr>
            <p:cNvPr id="70816" name="Freeform 159"/>
            <p:cNvSpPr>
              <a:spLocks/>
            </p:cNvSpPr>
            <p:nvPr/>
          </p:nvSpPr>
          <p:spPr bwMode="auto">
            <a:xfrm>
              <a:off x="376" y="3492"/>
              <a:ext cx="60" cy="427"/>
            </a:xfrm>
            <a:custGeom>
              <a:avLst/>
              <a:gdLst>
                <a:gd name="T0" fmla="*/ 32 w 120"/>
                <a:gd name="T1" fmla="*/ 46 h 854"/>
                <a:gd name="T2" fmla="*/ 32 w 120"/>
                <a:gd name="T3" fmla="*/ 308 h 854"/>
                <a:gd name="T4" fmla="*/ 120 w 120"/>
                <a:gd name="T5" fmla="*/ 658 h 854"/>
                <a:gd name="T6" fmla="*/ 120 w 120"/>
                <a:gd name="T7" fmla="*/ 854 h 854"/>
                <a:gd name="T8" fmla="*/ 78 w 120"/>
                <a:gd name="T9" fmla="*/ 597 h 854"/>
                <a:gd name="T10" fmla="*/ 9 w 120"/>
                <a:gd name="T11" fmla="*/ 303 h 854"/>
                <a:gd name="T12" fmla="*/ 0 w 120"/>
                <a:gd name="T13" fmla="*/ 0 h 854"/>
                <a:gd name="T14" fmla="*/ 32 w 120"/>
                <a:gd name="T15" fmla="*/ 46 h 854"/>
                <a:gd name="T16" fmla="*/ 32 w 120"/>
                <a:gd name="T17" fmla="*/ 46 h 8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0"/>
                <a:gd name="T28" fmla="*/ 0 h 854"/>
                <a:gd name="T29" fmla="*/ 120 w 120"/>
                <a:gd name="T30" fmla="*/ 854 h 8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0" h="854">
                  <a:moveTo>
                    <a:pt x="32" y="46"/>
                  </a:moveTo>
                  <a:lnTo>
                    <a:pt x="32" y="308"/>
                  </a:lnTo>
                  <a:lnTo>
                    <a:pt x="120" y="658"/>
                  </a:lnTo>
                  <a:lnTo>
                    <a:pt x="120" y="854"/>
                  </a:lnTo>
                  <a:lnTo>
                    <a:pt x="78" y="597"/>
                  </a:lnTo>
                  <a:lnTo>
                    <a:pt x="9" y="303"/>
                  </a:lnTo>
                  <a:lnTo>
                    <a:pt x="0" y="0"/>
                  </a:lnTo>
                  <a:lnTo>
                    <a:pt x="32" y="46"/>
                  </a:lnTo>
                  <a:close/>
                </a:path>
              </a:pathLst>
            </a:custGeom>
            <a:solidFill>
              <a:srgbClr val="000000"/>
            </a:solidFill>
            <a:ln w="9525">
              <a:noFill/>
              <a:round/>
              <a:headEnd/>
              <a:tailEnd/>
            </a:ln>
          </p:spPr>
          <p:txBody>
            <a:bodyPr/>
            <a:lstStyle/>
            <a:p>
              <a:endParaRPr lang="id-ID"/>
            </a:p>
          </p:txBody>
        </p:sp>
        <p:sp>
          <p:nvSpPr>
            <p:cNvPr id="70817" name="Freeform 160"/>
            <p:cNvSpPr>
              <a:spLocks/>
            </p:cNvSpPr>
            <p:nvPr/>
          </p:nvSpPr>
          <p:spPr bwMode="auto">
            <a:xfrm>
              <a:off x="922" y="2796"/>
              <a:ext cx="120" cy="451"/>
            </a:xfrm>
            <a:custGeom>
              <a:avLst/>
              <a:gdLst>
                <a:gd name="T0" fmla="*/ 32 w 241"/>
                <a:gd name="T1" fmla="*/ 0 h 903"/>
                <a:gd name="T2" fmla="*/ 34 w 241"/>
                <a:gd name="T3" fmla="*/ 247 h 903"/>
                <a:gd name="T4" fmla="*/ 120 w 241"/>
                <a:gd name="T5" fmla="*/ 352 h 903"/>
                <a:gd name="T6" fmla="*/ 241 w 241"/>
                <a:gd name="T7" fmla="*/ 399 h 903"/>
                <a:gd name="T8" fmla="*/ 148 w 241"/>
                <a:gd name="T9" fmla="*/ 397 h 903"/>
                <a:gd name="T10" fmla="*/ 63 w 241"/>
                <a:gd name="T11" fmla="*/ 337 h 903"/>
                <a:gd name="T12" fmla="*/ 101 w 241"/>
                <a:gd name="T13" fmla="*/ 420 h 903"/>
                <a:gd name="T14" fmla="*/ 101 w 241"/>
                <a:gd name="T15" fmla="*/ 509 h 903"/>
                <a:gd name="T16" fmla="*/ 148 w 241"/>
                <a:gd name="T17" fmla="*/ 635 h 903"/>
                <a:gd name="T18" fmla="*/ 202 w 241"/>
                <a:gd name="T19" fmla="*/ 715 h 903"/>
                <a:gd name="T20" fmla="*/ 232 w 241"/>
                <a:gd name="T21" fmla="*/ 812 h 903"/>
                <a:gd name="T22" fmla="*/ 200 w 241"/>
                <a:gd name="T23" fmla="*/ 812 h 903"/>
                <a:gd name="T24" fmla="*/ 181 w 241"/>
                <a:gd name="T25" fmla="*/ 903 h 903"/>
                <a:gd name="T26" fmla="*/ 183 w 241"/>
                <a:gd name="T27" fmla="*/ 806 h 903"/>
                <a:gd name="T28" fmla="*/ 200 w 241"/>
                <a:gd name="T29" fmla="*/ 793 h 903"/>
                <a:gd name="T30" fmla="*/ 160 w 241"/>
                <a:gd name="T31" fmla="*/ 675 h 903"/>
                <a:gd name="T32" fmla="*/ 89 w 241"/>
                <a:gd name="T33" fmla="*/ 553 h 903"/>
                <a:gd name="T34" fmla="*/ 74 w 241"/>
                <a:gd name="T35" fmla="*/ 439 h 903"/>
                <a:gd name="T36" fmla="*/ 13 w 241"/>
                <a:gd name="T37" fmla="*/ 297 h 903"/>
                <a:gd name="T38" fmla="*/ 0 w 241"/>
                <a:gd name="T39" fmla="*/ 183 h 903"/>
                <a:gd name="T40" fmla="*/ 25 w 241"/>
                <a:gd name="T41" fmla="*/ 55 h 903"/>
                <a:gd name="T42" fmla="*/ 32 w 241"/>
                <a:gd name="T43" fmla="*/ 0 h 903"/>
                <a:gd name="T44" fmla="*/ 32 w 241"/>
                <a:gd name="T45" fmla="*/ 0 h 90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1"/>
                <a:gd name="T70" fmla="*/ 0 h 903"/>
                <a:gd name="T71" fmla="*/ 241 w 241"/>
                <a:gd name="T72" fmla="*/ 903 h 90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1" h="903">
                  <a:moveTo>
                    <a:pt x="32" y="0"/>
                  </a:moveTo>
                  <a:lnTo>
                    <a:pt x="34" y="247"/>
                  </a:lnTo>
                  <a:lnTo>
                    <a:pt x="120" y="352"/>
                  </a:lnTo>
                  <a:lnTo>
                    <a:pt x="241" y="399"/>
                  </a:lnTo>
                  <a:lnTo>
                    <a:pt x="148" y="397"/>
                  </a:lnTo>
                  <a:lnTo>
                    <a:pt x="63" y="337"/>
                  </a:lnTo>
                  <a:lnTo>
                    <a:pt x="101" y="420"/>
                  </a:lnTo>
                  <a:lnTo>
                    <a:pt x="101" y="509"/>
                  </a:lnTo>
                  <a:lnTo>
                    <a:pt x="148" y="635"/>
                  </a:lnTo>
                  <a:lnTo>
                    <a:pt x="202" y="715"/>
                  </a:lnTo>
                  <a:lnTo>
                    <a:pt x="232" y="812"/>
                  </a:lnTo>
                  <a:lnTo>
                    <a:pt x="200" y="812"/>
                  </a:lnTo>
                  <a:lnTo>
                    <a:pt x="181" y="903"/>
                  </a:lnTo>
                  <a:lnTo>
                    <a:pt x="183" y="806"/>
                  </a:lnTo>
                  <a:lnTo>
                    <a:pt x="200" y="793"/>
                  </a:lnTo>
                  <a:lnTo>
                    <a:pt x="160" y="675"/>
                  </a:lnTo>
                  <a:lnTo>
                    <a:pt x="89" y="553"/>
                  </a:lnTo>
                  <a:lnTo>
                    <a:pt x="74" y="439"/>
                  </a:lnTo>
                  <a:lnTo>
                    <a:pt x="13" y="297"/>
                  </a:lnTo>
                  <a:lnTo>
                    <a:pt x="0" y="183"/>
                  </a:lnTo>
                  <a:lnTo>
                    <a:pt x="25" y="55"/>
                  </a:lnTo>
                  <a:lnTo>
                    <a:pt x="32" y="0"/>
                  </a:lnTo>
                  <a:close/>
                </a:path>
              </a:pathLst>
            </a:custGeom>
            <a:solidFill>
              <a:srgbClr val="000000"/>
            </a:solidFill>
            <a:ln w="9525">
              <a:noFill/>
              <a:round/>
              <a:headEnd/>
              <a:tailEnd/>
            </a:ln>
          </p:spPr>
          <p:txBody>
            <a:bodyPr/>
            <a:lstStyle/>
            <a:p>
              <a:endParaRPr lang="id-ID"/>
            </a:p>
          </p:txBody>
        </p:sp>
        <p:sp>
          <p:nvSpPr>
            <p:cNvPr id="70818" name="Freeform 161"/>
            <p:cNvSpPr>
              <a:spLocks/>
            </p:cNvSpPr>
            <p:nvPr/>
          </p:nvSpPr>
          <p:spPr bwMode="auto">
            <a:xfrm>
              <a:off x="823" y="2935"/>
              <a:ext cx="183" cy="367"/>
            </a:xfrm>
            <a:custGeom>
              <a:avLst/>
              <a:gdLst>
                <a:gd name="T0" fmla="*/ 40 w 367"/>
                <a:gd name="T1" fmla="*/ 0 h 734"/>
                <a:gd name="T2" fmla="*/ 120 w 367"/>
                <a:gd name="T3" fmla="*/ 90 h 734"/>
                <a:gd name="T4" fmla="*/ 198 w 367"/>
                <a:gd name="T5" fmla="*/ 145 h 734"/>
                <a:gd name="T6" fmla="*/ 291 w 367"/>
                <a:gd name="T7" fmla="*/ 322 h 734"/>
                <a:gd name="T8" fmla="*/ 365 w 367"/>
                <a:gd name="T9" fmla="*/ 493 h 734"/>
                <a:gd name="T10" fmla="*/ 367 w 367"/>
                <a:gd name="T11" fmla="*/ 632 h 734"/>
                <a:gd name="T12" fmla="*/ 356 w 367"/>
                <a:gd name="T13" fmla="*/ 734 h 734"/>
                <a:gd name="T14" fmla="*/ 318 w 367"/>
                <a:gd name="T15" fmla="*/ 440 h 734"/>
                <a:gd name="T16" fmla="*/ 272 w 367"/>
                <a:gd name="T17" fmla="*/ 301 h 734"/>
                <a:gd name="T18" fmla="*/ 232 w 367"/>
                <a:gd name="T19" fmla="*/ 225 h 734"/>
                <a:gd name="T20" fmla="*/ 246 w 367"/>
                <a:gd name="T21" fmla="*/ 314 h 734"/>
                <a:gd name="T22" fmla="*/ 287 w 367"/>
                <a:gd name="T23" fmla="*/ 428 h 734"/>
                <a:gd name="T24" fmla="*/ 303 w 367"/>
                <a:gd name="T25" fmla="*/ 514 h 734"/>
                <a:gd name="T26" fmla="*/ 253 w 367"/>
                <a:gd name="T27" fmla="*/ 451 h 734"/>
                <a:gd name="T28" fmla="*/ 215 w 367"/>
                <a:gd name="T29" fmla="*/ 354 h 734"/>
                <a:gd name="T30" fmla="*/ 171 w 367"/>
                <a:gd name="T31" fmla="*/ 145 h 734"/>
                <a:gd name="T32" fmla="*/ 130 w 367"/>
                <a:gd name="T33" fmla="*/ 111 h 734"/>
                <a:gd name="T34" fmla="*/ 61 w 367"/>
                <a:gd name="T35" fmla="*/ 145 h 734"/>
                <a:gd name="T36" fmla="*/ 0 w 367"/>
                <a:gd name="T37" fmla="*/ 386 h 734"/>
                <a:gd name="T38" fmla="*/ 48 w 367"/>
                <a:gd name="T39" fmla="*/ 139 h 734"/>
                <a:gd name="T40" fmla="*/ 76 w 367"/>
                <a:gd name="T41" fmla="*/ 61 h 734"/>
                <a:gd name="T42" fmla="*/ 40 w 367"/>
                <a:gd name="T43" fmla="*/ 0 h 734"/>
                <a:gd name="T44" fmla="*/ 40 w 367"/>
                <a:gd name="T45" fmla="*/ 0 h 7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7"/>
                <a:gd name="T70" fmla="*/ 0 h 734"/>
                <a:gd name="T71" fmla="*/ 367 w 367"/>
                <a:gd name="T72" fmla="*/ 734 h 7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7" h="734">
                  <a:moveTo>
                    <a:pt x="40" y="0"/>
                  </a:moveTo>
                  <a:lnTo>
                    <a:pt x="120" y="90"/>
                  </a:lnTo>
                  <a:lnTo>
                    <a:pt x="198" y="145"/>
                  </a:lnTo>
                  <a:lnTo>
                    <a:pt x="291" y="322"/>
                  </a:lnTo>
                  <a:lnTo>
                    <a:pt x="365" y="493"/>
                  </a:lnTo>
                  <a:lnTo>
                    <a:pt x="367" y="632"/>
                  </a:lnTo>
                  <a:lnTo>
                    <a:pt x="356" y="734"/>
                  </a:lnTo>
                  <a:lnTo>
                    <a:pt x="318" y="440"/>
                  </a:lnTo>
                  <a:lnTo>
                    <a:pt x="272" y="301"/>
                  </a:lnTo>
                  <a:lnTo>
                    <a:pt x="232" y="225"/>
                  </a:lnTo>
                  <a:lnTo>
                    <a:pt x="246" y="314"/>
                  </a:lnTo>
                  <a:lnTo>
                    <a:pt x="287" y="428"/>
                  </a:lnTo>
                  <a:lnTo>
                    <a:pt x="303" y="514"/>
                  </a:lnTo>
                  <a:lnTo>
                    <a:pt x="253" y="451"/>
                  </a:lnTo>
                  <a:lnTo>
                    <a:pt x="215" y="354"/>
                  </a:lnTo>
                  <a:lnTo>
                    <a:pt x="171" y="145"/>
                  </a:lnTo>
                  <a:lnTo>
                    <a:pt x="130" y="111"/>
                  </a:lnTo>
                  <a:lnTo>
                    <a:pt x="61" y="145"/>
                  </a:lnTo>
                  <a:lnTo>
                    <a:pt x="0" y="386"/>
                  </a:lnTo>
                  <a:lnTo>
                    <a:pt x="48" y="139"/>
                  </a:lnTo>
                  <a:lnTo>
                    <a:pt x="76" y="61"/>
                  </a:lnTo>
                  <a:lnTo>
                    <a:pt x="40" y="0"/>
                  </a:lnTo>
                  <a:close/>
                </a:path>
              </a:pathLst>
            </a:custGeom>
            <a:solidFill>
              <a:srgbClr val="000000"/>
            </a:solidFill>
            <a:ln w="9525">
              <a:noFill/>
              <a:round/>
              <a:headEnd/>
              <a:tailEnd/>
            </a:ln>
          </p:spPr>
          <p:txBody>
            <a:bodyPr/>
            <a:lstStyle/>
            <a:p>
              <a:endParaRPr lang="id-ID"/>
            </a:p>
          </p:txBody>
        </p:sp>
        <p:sp>
          <p:nvSpPr>
            <p:cNvPr id="70819" name="Freeform 162"/>
            <p:cNvSpPr>
              <a:spLocks/>
            </p:cNvSpPr>
            <p:nvPr/>
          </p:nvSpPr>
          <p:spPr bwMode="auto">
            <a:xfrm>
              <a:off x="776" y="2964"/>
              <a:ext cx="67" cy="22"/>
            </a:xfrm>
            <a:custGeom>
              <a:avLst/>
              <a:gdLst>
                <a:gd name="T0" fmla="*/ 133 w 133"/>
                <a:gd name="T1" fmla="*/ 0 h 43"/>
                <a:gd name="T2" fmla="*/ 61 w 133"/>
                <a:gd name="T3" fmla="*/ 24 h 43"/>
                <a:gd name="T4" fmla="*/ 0 w 133"/>
                <a:gd name="T5" fmla="*/ 28 h 43"/>
                <a:gd name="T6" fmla="*/ 12 w 133"/>
                <a:gd name="T7" fmla="*/ 43 h 43"/>
                <a:gd name="T8" fmla="*/ 57 w 133"/>
                <a:gd name="T9" fmla="*/ 34 h 43"/>
                <a:gd name="T10" fmla="*/ 91 w 133"/>
                <a:gd name="T11" fmla="*/ 22 h 43"/>
                <a:gd name="T12" fmla="*/ 133 w 133"/>
                <a:gd name="T13" fmla="*/ 0 h 43"/>
                <a:gd name="T14" fmla="*/ 133 w 133"/>
                <a:gd name="T15" fmla="*/ 0 h 43"/>
                <a:gd name="T16" fmla="*/ 0 60000 65536"/>
                <a:gd name="T17" fmla="*/ 0 60000 65536"/>
                <a:gd name="T18" fmla="*/ 0 60000 65536"/>
                <a:gd name="T19" fmla="*/ 0 60000 65536"/>
                <a:gd name="T20" fmla="*/ 0 60000 65536"/>
                <a:gd name="T21" fmla="*/ 0 60000 65536"/>
                <a:gd name="T22" fmla="*/ 0 60000 65536"/>
                <a:gd name="T23" fmla="*/ 0 60000 65536"/>
                <a:gd name="T24" fmla="*/ 0 w 133"/>
                <a:gd name="T25" fmla="*/ 0 h 43"/>
                <a:gd name="T26" fmla="*/ 133 w 133"/>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3" h="43">
                  <a:moveTo>
                    <a:pt x="133" y="0"/>
                  </a:moveTo>
                  <a:lnTo>
                    <a:pt x="61" y="24"/>
                  </a:lnTo>
                  <a:lnTo>
                    <a:pt x="0" y="28"/>
                  </a:lnTo>
                  <a:lnTo>
                    <a:pt x="12" y="43"/>
                  </a:lnTo>
                  <a:lnTo>
                    <a:pt x="57" y="34"/>
                  </a:lnTo>
                  <a:lnTo>
                    <a:pt x="91" y="22"/>
                  </a:lnTo>
                  <a:lnTo>
                    <a:pt x="133" y="0"/>
                  </a:lnTo>
                  <a:close/>
                </a:path>
              </a:pathLst>
            </a:custGeom>
            <a:solidFill>
              <a:srgbClr val="000000"/>
            </a:solidFill>
            <a:ln w="9525">
              <a:noFill/>
              <a:round/>
              <a:headEnd/>
              <a:tailEnd/>
            </a:ln>
          </p:spPr>
          <p:txBody>
            <a:bodyPr/>
            <a:lstStyle/>
            <a:p>
              <a:endParaRPr lang="id-ID"/>
            </a:p>
          </p:txBody>
        </p:sp>
        <p:sp>
          <p:nvSpPr>
            <p:cNvPr id="70820" name="Freeform 163"/>
            <p:cNvSpPr>
              <a:spLocks/>
            </p:cNvSpPr>
            <p:nvPr/>
          </p:nvSpPr>
          <p:spPr bwMode="auto">
            <a:xfrm>
              <a:off x="615" y="2976"/>
              <a:ext cx="145" cy="40"/>
            </a:xfrm>
            <a:custGeom>
              <a:avLst/>
              <a:gdLst>
                <a:gd name="T0" fmla="*/ 291 w 291"/>
                <a:gd name="T1" fmla="*/ 0 h 80"/>
                <a:gd name="T2" fmla="*/ 215 w 291"/>
                <a:gd name="T3" fmla="*/ 8 h 80"/>
                <a:gd name="T4" fmla="*/ 116 w 291"/>
                <a:gd name="T5" fmla="*/ 15 h 80"/>
                <a:gd name="T6" fmla="*/ 0 w 291"/>
                <a:gd name="T7" fmla="*/ 80 h 80"/>
                <a:gd name="T8" fmla="*/ 118 w 291"/>
                <a:gd name="T9" fmla="*/ 23 h 80"/>
                <a:gd name="T10" fmla="*/ 160 w 291"/>
                <a:gd name="T11" fmla="*/ 19 h 80"/>
                <a:gd name="T12" fmla="*/ 228 w 291"/>
                <a:gd name="T13" fmla="*/ 21 h 80"/>
                <a:gd name="T14" fmla="*/ 289 w 291"/>
                <a:gd name="T15" fmla="*/ 15 h 80"/>
                <a:gd name="T16" fmla="*/ 291 w 291"/>
                <a:gd name="T17" fmla="*/ 0 h 80"/>
                <a:gd name="T18" fmla="*/ 291 w 291"/>
                <a:gd name="T19" fmla="*/ 0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1"/>
                <a:gd name="T31" fmla="*/ 0 h 80"/>
                <a:gd name="T32" fmla="*/ 291 w 291"/>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1" h="80">
                  <a:moveTo>
                    <a:pt x="291" y="0"/>
                  </a:moveTo>
                  <a:lnTo>
                    <a:pt x="215" y="8"/>
                  </a:lnTo>
                  <a:lnTo>
                    <a:pt x="116" y="15"/>
                  </a:lnTo>
                  <a:lnTo>
                    <a:pt x="0" y="80"/>
                  </a:lnTo>
                  <a:lnTo>
                    <a:pt x="118" y="23"/>
                  </a:lnTo>
                  <a:lnTo>
                    <a:pt x="160" y="19"/>
                  </a:lnTo>
                  <a:lnTo>
                    <a:pt x="228" y="21"/>
                  </a:lnTo>
                  <a:lnTo>
                    <a:pt x="289" y="15"/>
                  </a:lnTo>
                  <a:lnTo>
                    <a:pt x="291" y="0"/>
                  </a:lnTo>
                  <a:close/>
                </a:path>
              </a:pathLst>
            </a:custGeom>
            <a:solidFill>
              <a:srgbClr val="000000"/>
            </a:solidFill>
            <a:ln w="9525">
              <a:noFill/>
              <a:round/>
              <a:headEnd/>
              <a:tailEnd/>
            </a:ln>
          </p:spPr>
          <p:txBody>
            <a:bodyPr/>
            <a:lstStyle/>
            <a:p>
              <a:endParaRPr lang="id-ID"/>
            </a:p>
          </p:txBody>
        </p:sp>
        <p:sp>
          <p:nvSpPr>
            <p:cNvPr id="70821" name="Freeform 164"/>
            <p:cNvSpPr>
              <a:spLocks/>
            </p:cNvSpPr>
            <p:nvPr/>
          </p:nvSpPr>
          <p:spPr bwMode="auto">
            <a:xfrm>
              <a:off x="850" y="2909"/>
              <a:ext cx="92" cy="113"/>
            </a:xfrm>
            <a:custGeom>
              <a:avLst/>
              <a:gdLst>
                <a:gd name="T0" fmla="*/ 4 w 185"/>
                <a:gd name="T1" fmla="*/ 0 h 226"/>
                <a:gd name="T2" fmla="*/ 0 w 185"/>
                <a:gd name="T3" fmla="*/ 27 h 226"/>
                <a:gd name="T4" fmla="*/ 35 w 185"/>
                <a:gd name="T5" fmla="*/ 74 h 226"/>
                <a:gd name="T6" fmla="*/ 130 w 185"/>
                <a:gd name="T7" fmla="*/ 154 h 226"/>
                <a:gd name="T8" fmla="*/ 185 w 185"/>
                <a:gd name="T9" fmla="*/ 226 h 226"/>
                <a:gd name="T10" fmla="*/ 126 w 185"/>
                <a:gd name="T11" fmla="*/ 131 h 226"/>
                <a:gd name="T12" fmla="*/ 31 w 185"/>
                <a:gd name="T13" fmla="*/ 53 h 226"/>
                <a:gd name="T14" fmla="*/ 16 w 185"/>
                <a:gd name="T15" fmla="*/ 29 h 226"/>
                <a:gd name="T16" fmla="*/ 4 w 185"/>
                <a:gd name="T17" fmla="*/ 0 h 226"/>
                <a:gd name="T18" fmla="*/ 4 w 185"/>
                <a:gd name="T19" fmla="*/ 0 h 2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
                <a:gd name="T31" fmla="*/ 0 h 226"/>
                <a:gd name="T32" fmla="*/ 185 w 185"/>
                <a:gd name="T33" fmla="*/ 226 h 2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 h="226">
                  <a:moveTo>
                    <a:pt x="4" y="0"/>
                  </a:moveTo>
                  <a:lnTo>
                    <a:pt x="0" y="27"/>
                  </a:lnTo>
                  <a:lnTo>
                    <a:pt x="35" y="74"/>
                  </a:lnTo>
                  <a:lnTo>
                    <a:pt x="130" y="154"/>
                  </a:lnTo>
                  <a:lnTo>
                    <a:pt x="185" y="226"/>
                  </a:lnTo>
                  <a:lnTo>
                    <a:pt x="126" y="131"/>
                  </a:lnTo>
                  <a:lnTo>
                    <a:pt x="31" y="53"/>
                  </a:lnTo>
                  <a:lnTo>
                    <a:pt x="16" y="29"/>
                  </a:lnTo>
                  <a:lnTo>
                    <a:pt x="4" y="0"/>
                  </a:lnTo>
                  <a:close/>
                </a:path>
              </a:pathLst>
            </a:custGeom>
            <a:solidFill>
              <a:srgbClr val="000000"/>
            </a:solidFill>
            <a:ln w="9525">
              <a:noFill/>
              <a:round/>
              <a:headEnd/>
              <a:tailEnd/>
            </a:ln>
          </p:spPr>
          <p:txBody>
            <a:bodyPr/>
            <a:lstStyle/>
            <a:p>
              <a:endParaRPr lang="id-ID"/>
            </a:p>
          </p:txBody>
        </p:sp>
        <p:sp>
          <p:nvSpPr>
            <p:cNvPr id="70822" name="Freeform 165"/>
            <p:cNvSpPr>
              <a:spLocks/>
            </p:cNvSpPr>
            <p:nvPr/>
          </p:nvSpPr>
          <p:spPr bwMode="auto">
            <a:xfrm>
              <a:off x="967" y="2715"/>
              <a:ext cx="286" cy="414"/>
            </a:xfrm>
            <a:custGeom>
              <a:avLst/>
              <a:gdLst>
                <a:gd name="T0" fmla="*/ 10 w 573"/>
                <a:gd name="T1" fmla="*/ 583 h 828"/>
                <a:gd name="T2" fmla="*/ 107 w 573"/>
                <a:gd name="T3" fmla="*/ 598 h 828"/>
                <a:gd name="T4" fmla="*/ 244 w 573"/>
                <a:gd name="T5" fmla="*/ 579 h 828"/>
                <a:gd name="T6" fmla="*/ 360 w 573"/>
                <a:gd name="T7" fmla="*/ 507 h 828"/>
                <a:gd name="T8" fmla="*/ 443 w 573"/>
                <a:gd name="T9" fmla="*/ 408 h 828"/>
                <a:gd name="T10" fmla="*/ 495 w 573"/>
                <a:gd name="T11" fmla="*/ 292 h 828"/>
                <a:gd name="T12" fmla="*/ 514 w 573"/>
                <a:gd name="T13" fmla="*/ 172 h 828"/>
                <a:gd name="T14" fmla="*/ 474 w 573"/>
                <a:gd name="T15" fmla="*/ 38 h 828"/>
                <a:gd name="T16" fmla="*/ 540 w 573"/>
                <a:gd name="T17" fmla="*/ 26 h 828"/>
                <a:gd name="T18" fmla="*/ 552 w 573"/>
                <a:gd name="T19" fmla="*/ 0 h 828"/>
                <a:gd name="T20" fmla="*/ 573 w 573"/>
                <a:gd name="T21" fmla="*/ 17 h 828"/>
                <a:gd name="T22" fmla="*/ 567 w 573"/>
                <a:gd name="T23" fmla="*/ 127 h 828"/>
                <a:gd name="T24" fmla="*/ 489 w 573"/>
                <a:gd name="T25" fmla="*/ 382 h 828"/>
                <a:gd name="T26" fmla="*/ 439 w 573"/>
                <a:gd name="T27" fmla="*/ 484 h 828"/>
                <a:gd name="T28" fmla="*/ 371 w 573"/>
                <a:gd name="T29" fmla="*/ 549 h 828"/>
                <a:gd name="T30" fmla="*/ 285 w 573"/>
                <a:gd name="T31" fmla="*/ 714 h 828"/>
                <a:gd name="T32" fmla="*/ 209 w 573"/>
                <a:gd name="T33" fmla="*/ 828 h 828"/>
                <a:gd name="T34" fmla="*/ 139 w 573"/>
                <a:gd name="T35" fmla="*/ 663 h 828"/>
                <a:gd name="T36" fmla="*/ 57 w 573"/>
                <a:gd name="T37" fmla="*/ 632 h 828"/>
                <a:gd name="T38" fmla="*/ 152 w 573"/>
                <a:gd name="T39" fmla="*/ 653 h 828"/>
                <a:gd name="T40" fmla="*/ 198 w 573"/>
                <a:gd name="T41" fmla="*/ 724 h 828"/>
                <a:gd name="T42" fmla="*/ 236 w 573"/>
                <a:gd name="T43" fmla="*/ 748 h 828"/>
                <a:gd name="T44" fmla="*/ 285 w 573"/>
                <a:gd name="T45" fmla="*/ 606 h 828"/>
                <a:gd name="T46" fmla="*/ 152 w 573"/>
                <a:gd name="T47" fmla="*/ 612 h 828"/>
                <a:gd name="T48" fmla="*/ 59 w 573"/>
                <a:gd name="T49" fmla="*/ 606 h 828"/>
                <a:gd name="T50" fmla="*/ 0 w 573"/>
                <a:gd name="T51" fmla="*/ 594 h 828"/>
                <a:gd name="T52" fmla="*/ 10 w 573"/>
                <a:gd name="T53" fmla="*/ 583 h 828"/>
                <a:gd name="T54" fmla="*/ 10 w 573"/>
                <a:gd name="T55" fmla="*/ 583 h 8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73"/>
                <a:gd name="T85" fmla="*/ 0 h 828"/>
                <a:gd name="T86" fmla="*/ 573 w 573"/>
                <a:gd name="T87" fmla="*/ 828 h 8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73" h="828">
                  <a:moveTo>
                    <a:pt x="10" y="583"/>
                  </a:moveTo>
                  <a:lnTo>
                    <a:pt x="107" y="598"/>
                  </a:lnTo>
                  <a:lnTo>
                    <a:pt x="244" y="579"/>
                  </a:lnTo>
                  <a:lnTo>
                    <a:pt x="360" y="507"/>
                  </a:lnTo>
                  <a:lnTo>
                    <a:pt x="443" y="408"/>
                  </a:lnTo>
                  <a:lnTo>
                    <a:pt x="495" y="292"/>
                  </a:lnTo>
                  <a:lnTo>
                    <a:pt x="514" y="172"/>
                  </a:lnTo>
                  <a:lnTo>
                    <a:pt x="474" y="38"/>
                  </a:lnTo>
                  <a:lnTo>
                    <a:pt x="540" y="26"/>
                  </a:lnTo>
                  <a:lnTo>
                    <a:pt x="552" y="0"/>
                  </a:lnTo>
                  <a:lnTo>
                    <a:pt x="573" y="17"/>
                  </a:lnTo>
                  <a:lnTo>
                    <a:pt x="567" y="127"/>
                  </a:lnTo>
                  <a:lnTo>
                    <a:pt x="489" y="382"/>
                  </a:lnTo>
                  <a:lnTo>
                    <a:pt x="439" y="484"/>
                  </a:lnTo>
                  <a:lnTo>
                    <a:pt x="371" y="549"/>
                  </a:lnTo>
                  <a:lnTo>
                    <a:pt x="285" y="714"/>
                  </a:lnTo>
                  <a:lnTo>
                    <a:pt x="209" y="828"/>
                  </a:lnTo>
                  <a:lnTo>
                    <a:pt x="139" y="663"/>
                  </a:lnTo>
                  <a:lnTo>
                    <a:pt x="57" y="632"/>
                  </a:lnTo>
                  <a:lnTo>
                    <a:pt x="152" y="653"/>
                  </a:lnTo>
                  <a:lnTo>
                    <a:pt x="198" y="724"/>
                  </a:lnTo>
                  <a:lnTo>
                    <a:pt x="236" y="748"/>
                  </a:lnTo>
                  <a:lnTo>
                    <a:pt x="285" y="606"/>
                  </a:lnTo>
                  <a:lnTo>
                    <a:pt x="152" y="612"/>
                  </a:lnTo>
                  <a:lnTo>
                    <a:pt x="59" y="606"/>
                  </a:lnTo>
                  <a:lnTo>
                    <a:pt x="0" y="594"/>
                  </a:lnTo>
                  <a:lnTo>
                    <a:pt x="10" y="583"/>
                  </a:lnTo>
                  <a:close/>
                </a:path>
              </a:pathLst>
            </a:custGeom>
            <a:solidFill>
              <a:srgbClr val="000000"/>
            </a:solidFill>
            <a:ln w="9525">
              <a:noFill/>
              <a:round/>
              <a:headEnd/>
              <a:tailEnd/>
            </a:ln>
          </p:spPr>
          <p:txBody>
            <a:bodyPr/>
            <a:lstStyle/>
            <a:p>
              <a:endParaRPr lang="id-ID"/>
            </a:p>
          </p:txBody>
        </p:sp>
        <p:sp>
          <p:nvSpPr>
            <p:cNvPr id="70823" name="Freeform 166"/>
            <p:cNvSpPr>
              <a:spLocks/>
            </p:cNvSpPr>
            <p:nvPr/>
          </p:nvSpPr>
          <p:spPr bwMode="auto">
            <a:xfrm>
              <a:off x="1078" y="2703"/>
              <a:ext cx="298" cy="467"/>
            </a:xfrm>
            <a:custGeom>
              <a:avLst/>
              <a:gdLst>
                <a:gd name="T0" fmla="*/ 256 w 595"/>
                <a:gd name="T1" fmla="*/ 0 h 933"/>
                <a:gd name="T2" fmla="*/ 355 w 595"/>
                <a:gd name="T3" fmla="*/ 7 h 933"/>
                <a:gd name="T4" fmla="*/ 445 w 595"/>
                <a:gd name="T5" fmla="*/ 133 h 933"/>
                <a:gd name="T6" fmla="*/ 566 w 595"/>
                <a:gd name="T7" fmla="*/ 247 h 933"/>
                <a:gd name="T8" fmla="*/ 595 w 595"/>
                <a:gd name="T9" fmla="*/ 310 h 933"/>
                <a:gd name="T10" fmla="*/ 585 w 595"/>
                <a:gd name="T11" fmla="*/ 348 h 933"/>
                <a:gd name="T12" fmla="*/ 504 w 595"/>
                <a:gd name="T13" fmla="*/ 494 h 933"/>
                <a:gd name="T14" fmla="*/ 382 w 595"/>
                <a:gd name="T15" fmla="*/ 593 h 933"/>
                <a:gd name="T16" fmla="*/ 298 w 595"/>
                <a:gd name="T17" fmla="*/ 739 h 933"/>
                <a:gd name="T18" fmla="*/ 348 w 595"/>
                <a:gd name="T19" fmla="*/ 606 h 933"/>
                <a:gd name="T20" fmla="*/ 311 w 595"/>
                <a:gd name="T21" fmla="*/ 617 h 933"/>
                <a:gd name="T22" fmla="*/ 254 w 595"/>
                <a:gd name="T23" fmla="*/ 667 h 933"/>
                <a:gd name="T24" fmla="*/ 171 w 595"/>
                <a:gd name="T25" fmla="*/ 688 h 933"/>
                <a:gd name="T26" fmla="*/ 104 w 595"/>
                <a:gd name="T27" fmla="*/ 787 h 933"/>
                <a:gd name="T28" fmla="*/ 0 w 595"/>
                <a:gd name="T29" fmla="*/ 933 h 933"/>
                <a:gd name="T30" fmla="*/ 104 w 595"/>
                <a:gd name="T31" fmla="*/ 747 h 933"/>
                <a:gd name="T32" fmla="*/ 154 w 595"/>
                <a:gd name="T33" fmla="*/ 671 h 933"/>
                <a:gd name="T34" fmla="*/ 234 w 595"/>
                <a:gd name="T35" fmla="*/ 648 h 933"/>
                <a:gd name="T36" fmla="*/ 300 w 595"/>
                <a:gd name="T37" fmla="*/ 595 h 933"/>
                <a:gd name="T38" fmla="*/ 454 w 595"/>
                <a:gd name="T39" fmla="*/ 503 h 933"/>
                <a:gd name="T40" fmla="*/ 564 w 595"/>
                <a:gd name="T41" fmla="*/ 353 h 933"/>
                <a:gd name="T42" fmla="*/ 572 w 595"/>
                <a:gd name="T43" fmla="*/ 310 h 933"/>
                <a:gd name="T44" fmla="*/ 557 w 595"/>
                <a:gd name="T45" fmla="*/ 262 h 933"/>
                <a:gd name="T46" fmla="*/ 456 w 595"/>
                <a:gd name="T47" fmla="*/ 186 h 933"/>
                <a:gd name="T48" fmla="*/ 353 w 595"/>
                <a:gd name="T49" fmla="*/ 26 h 933"/>
                <a:gd name="T50" fmla="*/ 334 w 595"/>
                <a:gd name="T51" fmla="*/ 15 h 933"/>
                <a:gd name="T52" fmla="*/ 247 w 595"/>
                <a:gd name="T53" fmla="*/ 11 h 933"/>
                <a:gd name="T54" fmla="*/ 256 w 595"/>
                <a:gd name="T55" fmla="*/ 0 h 933"/>
                <a:gd name="T56" fmla="*/ 256 w 595"/>
                <a:gd name="T57" fmla="*/ 0 h 93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5"/>
                <a:gd name="T88" fmla="*/ 0 h 933"/>
                <a:gd name="T89" fmla="*/ 595 w 595"/>
                <a:gd name="T90" fmla="*/ 933 h 93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5" h="933">
                  <a:moveTo>
                    <a:pt x="256" y="0"/>
                  </a:moveTo>
                  <a:lnTo>
                    <a:pt x="355" y="7"/>
                  </a:lnTo>
                  <a:lnTo>
                    <a:pt x="445" y="133"/>
                  </a:lnTo>
                  <a:lnTo>
                    <a:pt x="566" y="247"/>
                  </a:lnTo>
                  <a:lnTo>
                    <a:pt x="595" y="310"/>
                  </a:lnTo>
                  <a:lnTo>
                    <a:pt x="585" y="348"/>
                  </a:lnTo>
                  <a:lnTo>
                    <a:pt x="504" y="494"/>
                  </a:lnTo>
                  <a:lnTo>
                    <a:pt x="382" y="593"/>
                  </a:lnTo>
                  <a:lnTo>
                    <a:pt x="298" y="739"/>
                  </a:lnTo>
                  <a:lnTo>
                    <a:pt x="348" y="606"/>
                  </a:lnTo>
                  <a:lnTo>
                    <a:pt x="311" y="617"/>
                  </a:lnTo>
                  <a:lnTo>
                    <a:pt x="254" y="667"/>
                  </a:lnTo>
                  <a:lnTo>
                    <a:pt x="171" y="688"/>
                  </a:lnTo>
                  <a:lnTo>
                    <a:pt x="104" y="787"/>
                  </a:lnTo>
                  <a:lnTo>
                    <a:pt x="0" y="933"/>
                  </a:lnTo>
                  <a:lnTo>
                    <a:pt x="104" y="747"/>
                  </a:lnTo>
                  <a:lnTo>
                    <a:pt x="154" y="671"/>
                  </a:lnTo>
                  <a:lnTo>
                    <a:pt x="234" y="648"/>
                  </a:lnTo>
                  <a:lnTo>
                    <a:pt x="300" y="595"/>
                  </a:lnTo>
                  <a:lnTo>
                    <a:pt x="454" y="503"/>
                  </a:lnTo>
                  <a:lnTo>
                    <a:pt x="564" y="353"/>
                  </a:lnTo>
                  <a:lnTo>
                    <a:pt x="572" y="310"/>
                  </a:lnTo>
                  <a:lnTo>
                    <a:pt x="557" y="262"/>
                  </a:lnTo>
                  <a:lnTo>
                    <a:pt x="456" y="186"/>
                  </a:lnTo>
                  <a:lnTo>
                    <a:pt x="353" y="26"/>
                  </a:lnTo>
                  <a:lnTo>
                    <a:pt x="334" y="15"/>
                  </a:lnTo>
                  <a:lnTo>
                    <a:pt x="247" y="11"/>
                  </a:lnTo>
                  <a:lnTo>
                    <a:pt x="256" y="0"/>
                  </a:lnTo>
                  <a:close/>
                </a:path>
              </a:pathLst>
            </a:custGeom>
            <a:solidFill>
              <a:srgbClr val="000000"/>
            </a:solidFill>
            <a:ln w="9525">
              <a:noFill/>
              <a:round/>
              <a:headEnd/>
              <a:tailEnd/>
            </a:ln>
          </p:spPr>
          <p:txBody>
            <a:bodyPr/>
            <a:lstStyle/>
            <a:p>
              <a:endParaRPr lang="id-ID"/>
            </a:p>
          </p:txBody>
        </p:sp>
        <p:sp>
          <p:nvSpPr>
            <p:cNvPr id="70824" name="Freeform 167"/>
            <p:cNvSpPr>
              <a:spLocks/>
            </p:cNvSpPr>
            <p:nvPr/>
          </p:nvSpPr>
          <p:spPr bwMode="auto">
            <a:xfrm>
              <a:off x="1017" y="3097"/>
              <a:ext cx="91" cy="161"/>
            </a:xfrm>
            <a:custGeom>
              <a:avLst/>
              <a:gdLst>
                <a:gd name="T0" fmla="*/ 183 w 183"/>
                <a:gd name="T1" fmla="*/ 0 h 323"/>
                <a:gd name="T2" fmla="*/ 91 w 183"/>
                <a:gd name="T3" fmla="*/ 117 h 323"/>
                <a:gd name="T4" fmla="*/ 44 w 183"/>
                <a:gd name="T5" fmla="*/ 203 h 323"/>
                <a:gd name="T6" fmla="*/ 31 w 183"/>
                <a:gd name="T7" fmla="*/ 296 h 323"/>
                <a:gd name="T8" fmla="*/ 0 w 183"/>
                <a:gd name="T9" fmla="*/ 294 h 323"/>
                <a:gd name="T10" fmla="*/ 2 w 183"/>
                <a:gd name="T11" fmla="*/ 311 h 323"/>
                <a:gd name="T12" fmla="*/ 38 w 183"/>
                <a:gd name="T13" fmla="*/ 323 h 323"/>
                <a:gd name="T14" fmla="*/ 55 w 183"/>
                <a:gd name="T15" fmla="*/ 218 h 323"/>
                <a:gd name="T16" fmla="*/ 183 w 183"/>
                <a:gd name="T17" fmla="*/ 0 h 323"/>
                <a:gd name="T18" fmla="*/ 183 w 183"/>
                <a:gd name="T19" fmla="*/ 0 h 3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323"/>
                <a:gd name="T32" fmla="*/ 183 w 183"/>
                <a:gd name="T33" fmla="*/ 323 h 3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323">
                  <a:moveTo>
                    <a:pt x="183" y="0"/>
                  </a:moveTo>
                  <a:lnTo>
                    <a:pt x="91" y="117"/>
                  </a:lnTo>
                  <a:lnTo>
                    <a:pt x="44" y="203"/>
                  </a:lnTo>
                  <a:lnTo>
                    <a:pt x="31" y="296"/>
                  </a:lnTo>
                  <a:lnTo>
                    <a:pt x="0" y="294"/>
                  </a:lnTo>
                  <a:lnTo>
                    <a:pt x="2" y="311"/>
                  </a:lnTo>
                  <a:lnTo>
                    <a:pt x="38" y="323"/>
                  </a:lnTo>
                  <a:lnTo>
                    <a:pt x="55" y="218"/>
                  </a:lnTo>
                  <a:lnTo>
                    <a:pt x="183" y="0"/>
                  </a:lnTo>
                  <a:close/>
                </a:path>
              </a:pathLst>
            </a:custGeom>
            <a:solidFill>
              <a:srgbClr val="000000"/>
            </a:solidFill>
            <a:ln w="9525">
              <a:noFill/>
              <a:round/>
              <a:headEnd/>
              <a:tailEnd/>
            </a:ln>
          </p:spPr>
          <p:txBody>
            <a:bodyPr/>
            <a:lstStyle/>
            <a:p>
              <a:endParaRPr lang="id-ID"/>
            </a:p>
          </p:txBody>
        </p:sp>
        <p:sp>
          <p:nvSpPr>
            <p:cNvPr id="70825" name="Freeform 168"/>
            <p:cNvSpPr>
              <a:spLocks/>
            </p:cNvSpPr>
            <p:nvPr/>
          </p:nvSpPr>
          <p:spPr bwMode="auto">
            <a:xfrm>
              <a:off x="603" y="3883"/>
              <a:ext cx="165" cy="201"/>
            </a:xfrm>
            <a:custGeom>
              <a:avLst/>
              <a:gdLst>
                <a:gd name="T0" fmla="*/ 48 w 329"/>
                <a:gd name="T1" fmla="*/ 21 h 403"/>
                <a:gd name="T2" fmla="*/ 69 w 329"/>
                <a:gd name="T3" fmla="*/ 98 h 403"/>
                <a:gd name="T4" fmla="*/ 223 w 329"/>
                <a:gd name="T5" fmla="*/ 127 h 403"/>
                <a:gd name="T6" fmla="*/ 251 w 329"/>
                <a:gd name="T7" fmla="*/ 199 h 403"/>
                <a:gd name="T8" fmla="*/ 329 w 329"/>
                <a:gd name="T9" fmla="*/ 346 h 403"/>
                <a:gd name="T10" fmla="*/ 304 w 329"/>
                <a:gd name="T11" fmla="*/ 399 h 403"/>
                <a:gd name="T12" fmla="*/ 263 w 329"/>
                <a:gd name="T13" fmla="*/ 403 h 403"/>
                <a:gd name="T14" fmla="*/ 295 w 329"/>
                <a:gd name="T15" fmla="*/ 387 h 403"/>
                <a:gd name="T16" fmla="*/ 304 w 329"/>
                <a:gd name="T17" fmla="*/ 355 h 403"/>
                <a:gd name="T18" fmla="*/ 304 w 329"/>
                <a:gd name="T19" fmla="*/ 323 h 403"/>
                <a:gd name="T20" fmla="*/ 226 w 329"/>
                <a:gd name="T21" fmla="*/ 203 h 403"/>
                <a:gd name="T22" fmla="*/ 194 w 329"/>
                <a:gd name="T23" fmla="*/ 203 h 403"/>
                <a:gd name="T24" fmla="*/ 158 w 329"/>
                <a:gd name="T25" fmla="*/ 237 h 403"/>
                <a:gd name="T26" fmla="*/ 169 w 329"/>
                <a:gd name="T27" fmla="*/ 203 h 403"/>
                <a:gd name="T28" fmla="*/ 223 w 329"/>
                <a:gd name="T29" fmla="*/ 188 h 403"/>
                <a:gd name="T30" fmla="*/ 202 w 329"/>
                <a:gd name="T31" fmla="*/ 148 h 403"/>
                <a:gd name="T32" fmla="*/ 173 w 329"/>
                <a:gd name="T33" fmla="*/ 131 h 403"/>
                <a:gd name="T34" fmla="*/ 40 w 329"/>
                <a:gd name="T35" fmla="*/ 116 h 403"/>
                <a:gd name="T36" fmla="*/ 0 w 329"/>
                <a:gd name="T37" fmla="*/ 0 h 403"/>
                <a:gd name="T38" fmla="*/ 48 w 329"/>
                <a:gd name="T39" fmla="*/ 21 h 403"/>
                <a:gd name="T40" fmla="*/ 48 w 329"/>
                <a:gd name="T41" fmla="*/ 21 h 40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29"/>
                <a:gd name="T64" fmla="*/ 0 h 403"/>
                <a:gd name="T65" fmla="*/ 329 w 329"/>
                <a:gd name="T66" fmla="*/ 403 h 40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29" h="403">
                  <a:moveTo>
                    <a:pt x="48" y="21"/>
                  </a:moveTo>
                  <a:lnTo>
                    <a:pt x="69" y="98"/>
                  </a:lnTo>
                  <a:lnTo>
                    <a:pt x="223" y="127"/>
                  </a:lnTo>
                  <a:lnTo>
                    <a:pt x="251" y="199"/>
                  </a:lnTo>
                  <a:lnTo>
                    <a:pt x="329" y="346"/>
                  </a:lnTo>
                  <a:lnTo>
                    <a:pt x="304" y="399"/>
                  </a:lnTo>
                  <a:lnTo>
                    <a:pt x="263" y="403"/>
                  </a:lnTo>
                  <a:lnTo>
                    <a:pt x="295" y="387"/>
                  </a:lnTo>
                  <a:lnTo>
                    <a:pt x="304" y="355"/>
                  </a:lnTo>
                  <a:lnTo>
                    <a:pt x="304" y="323"/>
                  </a:lnTo>
                  <a:lnTo>
                    <a:pt x="226" y="203"/>
                  </a:lnTo>
                  <a:lnTo>
                    <a:pt x="194" y="203"/>
                  </a:lnTo>
                  <a:lnTo>
                    <a:pt x="158" y="237"/>
                  </a:lnTo>
                  <a:lnTo>
                    <a:pt x="169" y="203"/>
                  </a:lnTo>
                  <a:lnTo>
                    <a:pt x="223" y="188"/>
                  </a:lnTo>
                  <a:lnTo>
                    <a:pt x="202" y="148"/>
                  </a:lnTo>
                  <a:lnTo>
                    <a:pt x="173" y="131"/>
                  </a:lnTo>
                  <a:lnTo>
                    <a:pt x="40" y="116"/>
                  </a:lnTo>
                  <a:lnTo>
                    <a:pt x="0" y="0"/>
                  </a:lnTo>
                  <a:lnTo>
                    <a:pt x="48" y="21"/>
                  </a:lnTo>
                  <a:close/>
                </a:path>
              </a:pathLst>
            </a:custGeom>
            <a:solidFill>
              <a:srgbClr val="000000"/>
            </a:solidFill>
            <a:ln w="9525">
              <a:noFill/>
              <a:round/>
              <a:headEnd/>
              <a:tailEnd/>
            </a:ln>
          </p:spPr>
          <p:txBody>
            <a:bodyPr/>
            <a:lstStyle/>
            <a:p>
              <a:endParaRPr lang="id-ID"/>
            </a:p>
          </p:txBody>
        </p:sp>
        <p:sp>
          <p:nvSpPr>
            <p:cNvPr id="70826" name="Freeform 169"/>
            <p:cNvSpPr>
              <a:spLocks/>
            </p:cNvSpPr>
            <p:nvPr/>
          </p:nvSpPr>
          <p:spPr bwMode="auto">
            <a:xfrm>
              <a:off x="634" y="4016"/>
              <a:ext cx="137" cy="134"/>
            </a:xfrm>
            <a:custGeom>
              <a:avLst/>
              <a:gdLst>
                <a:gd name="T0" fmla="*/ 108 w 276"/>
                <a:gd name="T1" fmla="*/ 0 h 268"/>
                <a:gd name="T2" fmla="*/ 202 w 276"/>
                <a:gd name="T3" fmla="*/ 121 h 268"/>
                <a:gd name="T4" fmla="*/ 226 w 276"/>
                <a:gd name="T5" fmla="*/ 129 h 268"/>
                <a:gd name="T6" fmla="*/ 194 w 276"/>
                <a:gd name="T7" fmla="*/ 137 h 268"/>
                <a:gd name="T8" fmla="*/ 226 w 276"/>
                <a:gd name="T9" fmla="*/ 178 h 268"/>
                <a:gd name="T10" fmla="*/ 264 w 276"/>
                <a:gd name="T11" fmla="*/ 211 h 268"/>
                <a:gd name="T12" fmla="*/ 276 w 276"/>
                <a:gd name="T13" fmla="*/ 247 h 268"/>
                <a:gd name="T14" fmla="*/ 268 w 276"/>
                <a:gd name="T15" fmla="*/ 268 h 268"/>
                <a:gd name="T16" fmla="*/ 234 w 276"/>
                <a:gd name="T17" fmla="*/ 268 h 268"/>
                <a:gd name="T18" fmla="*/ 108 w 276"/>
                <a:gd name="T19" fmla="*/ 201 h 268"/>
                <a:gd name="T20" fmla="*/ 40 w 276"/>
                <a:gd name="T21" fmla="*/ 121 h 268"/>
                <a:gd name="T22" fmla="*/ 0 w 276"/>
                <a:gd name="T23" fmla="*/ 100 h 268"/>
                <a:gd name="T24" fmla="*/ 44 w 276"/>
                <a:gd name="T25" fmla="*/ 89 h 268"/>
                <a:gd name="T26" fmla="*/ 122 w 276"/>
                <a:gd name="T27" fmla="*/ 190 h 268"/>
                <a:gd name="T28" fmla="*/ 219 w 276"/>
                <a:gd name="T29" fmla="*/ 247 h 268"/>
                <a:gd name="T30" fmla="*/ 259 w 276"/>
                <a:gd name="T31" fmla="*/ 247 h 268"/>
                <a:gd name="T32" fmla="*/ 255 w 276"/>
                <a:gd name="T33" fmla="*/ 222 h 268"/>
                <a:gd name="T34" fmla="*/ 207 w 276"/>
                <a:gd name="T35" fmla="*/ 173 h 268"/>
                <a:gd name="T36" fmla="*/ 133 w 276"/>
                <a:gd name="T37" fmla="*/ 64 h 268"/>
                <a:gd name="T38" fmla="*/ 108 w 276"/>
                <a:gd name="T39" fmla="*/ 0 h 268"/>
                <a:gd name="T40" fmla="*/ 108 w 276"/>
                <a:gd name="T41" fmla="*/ 0 h 26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76"/>
                <a:gd name="T64" fmla="*/ 0 h 268"/>
                <a:gd name="T65" fmla="*/ 276 w 276"/>
                <a:gd name="T66" fmla="*/ 268 h 26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76" h="268">
                  <a:moveTo>
                    <a:pt x="108" y="0"/>
                  </a:moveTo>
                  <a:lnTo>
                    <a:pt x="202" y="121"/>
                  </a:lnTo>
                  <a:lnTo>
                    <a:pt x="226" y="129"/>
                  </a:lnTo>
                  <a:lnTo>
                    <a:pt x="194" y="137"/>
                  </a:lnTo>
                  <a:lnTo>
                    <a:pt x="226" y="178"/>
                  </a:lnTo>
                  <a:lnTo>
                    <a:pt x="264" y="211"/>
                  </a:lnTo>
                  <a:lnTo>
                    <a:pt x="276" y="247"/>
                  </a:lnTo>
                  <a:lnTo>
                    <a:pt x="268" y="268"/>
                  </a:lnTo>
                  <a:lnTo>
                    <a:pt x="234" y="268"/>
                  </a:lnTo>
                  <a:lnTo>
                    <a:pt x="108" y="201"/>
                  </a:lnTo>
                  <a:lnTo>
                    <a:pt x="40" y="121"/>
                  </a:lnTo>
                  <a:lnTo>
                    <a:pt x="0" y="100"/>
                  </a:lnTo>
                  <a:lnTo>
                    <a:pt x="44" y="89"/>
                  </a:lnTo>
                  <a:lnTo>
                    <a:pt x="122" y="190"/>
                  </a:lnTo>
                  <a:lnTo>
                    <a:pt x="219" y="247"/>
                  </a:lnTo>
                  <a:lnTo>
                    <a:pt x="259" y="247"/>
                  </a:lnTo>
                  <a:lnTo>
                    <a:pt x="255" y="222"/>
                  </a:lnTo>
                  <a:lnTo>
                    <a:pt x="207" y="173"/>
                  </a:lnTo>
                  <a:lnTo>
                    <a:pt x="133" y="64"/>
                  </a:lnTo>
                  <a:lnTo>
                    <a:pt x="108" y="0"/>
                  </a:lnTo>
                  <a:close/>
                </a:path>
              </a:pathLst>
            </a:custGeom>
            <a:solidFill>
              <a:srgbClr val="000000"/>
            </a:solidFill>
            <a:ln w="9525">
              <a:noFill/>
              <a:round/>
              <a:headEnd/>
              <a:tailEnd/>
            </a:ln>
          </p:spPr>
          <p:txBody>
            <a:bodyPr/>
            <a:lstStyle/>
            <a:p>
              <a:endParaRPr lang="id-ID"/>
            </a:p>
          </p:txBody>
        </p:sp>
        <p:sp>
          <p:nvSpPr>
            <p:cNvPr id="70827" name="Freeform 170"/>
            <p:cNvSpPr>
              <a:spLocks/>
            </p:cNvSpPr>
            <p:nvPr/>
          </p:nvSpPr>
          <p:spPr bwMode="auto">
            <a:xfrm>
              <a:off x="448" y="3906"/>
              <a:ext cx="321" cy="290"/>
            </a:xfrm>
            <a:custGeom>
              <a:avLst/>
              <a:gdLst>
                <a:gd name="T0" fmla="*/ 103 w 643"/>
                <a:gd name="T1" fmla="*/ 25 h 582"/>
                <a:gd name="T2" fmla="*/ 154 w 643"/>
                <a:gd name="T3" fmla="*/ 196 h 582"/>
                <a:gd name="T4" fmla="*/ 215 w 643"/>
                <a:gd name="T5" fmla="*/ 367 h 582"/>
                <a:gd name="T6" fmla="*/ 285 w 643"/>
                <a:gd name="T7" fmla="*/ 472 h 582"/>
                <a:gd name="T8" fmla="*/ 411 w 643"/>
                <a:gd name="T9" fmla="*/ 553 h 582"/>
                <a:gd name="T10" fmla="*/ 476 w 643"/>
                <a:gd name="T11" fmla="*/ 532 h 582"/>
                <a:gd name="T12" fmla="*/ 365 w 643"/>
                <a:gd name="T13" fmla="*/ 411 h 582"/>
                <a:gd name="T14" fmla="*/ 310 w 643"/>
                <a:gd name="T15" fmla="*/ 375 h 582"/>
                <a:gd name="T16" fmla="*/ 285 w 643"/>
                <a:gd name="T17" fmla="*/ 342 h 582"/>
                <a:gd name="T18" fmla="*/ 362 w 643"/>
                <a:gd name="T19" fmla="*/ 367 h 582"/>
                <a:gd name="T20" fmla="*/ 382 w 643"/>
                <a:gd name="T21" fmla="*/ 411 h 582"/>
                <a:gd name="T22" fmla="*/ 464 w 643"/>
                <a:gd name="T23" fmla="*/ 493 h 582"/>
                <a:gd name="T24" fmla="*/ 582 w 643"/>
                <a:gd name="T25" fmla="*/ 557 h 582"/>
                <a:gd name="T26" fmla="*/ 626 w 643"/>
                <a:gd name="T27" fmla="*/ 553 h 582"/>
                <a:gd name="T28" fmla="*/ 626 w 643"/>
                <a:gd name="T29" fmla="*/ 513 h 582"/>
                <a:gd name="T30" fmla="*/ 643 w 643"/>
                <a:gd name="T31" fmla="*/ 536 h 582"/>
                <a:gd name="T32" fmla="*/ 643 w 643"/>
                <a:gd name="T33" fmla="*/ 569 h 582"/>
                <a:gd name="T34" fmla="*/ 605 w 643"/>
                <a:gd name="T35" fmla="*/ 578 h 582"/>
                <a:gd name="T36" fmla="*/ 548 w 643"/>
                <a:gd name="T37" fmla="*/ 582 h 582"/>
                <a:gd name="T38" fmla="*/ 390 w 643"/>
                <a:gd name="T39" fmla="*/ 574 h 582"/>
                <a:gd name="T40" fmla="*/ 268 w 643"/>
                <a:gd name="T41" fmla="*/ 472 h 582"/>
                <a:gd name="T42" fmla="*/ 196 w 643"/>
                <a:gd name="T43" fmla="*/ 361 h 582"/>
                <a:gd name="T44" fmla="*/ 122 w 643"/>
                <a:gd name="T45" fmla="*/ 126 h 582"/>
                <a:gd name="T46" fmla="*/ 82 w 643"/>
                <a:gd name="T47" fmla="*/ 46 h 582"/>
                <a:gd name="T48" fmla="*/ 0 w 643"/>
                <a:gd name="T49" fmla="*/ 36 h 582"/>
                <a:gd name="T50" fmla="*/ 78 w 643"/>
                <a:gd name="T51" fmla="*/ 4 h 582"/>
                <a:gd name="T52" fmla="*/ 114 w 643"/>
                <a:gd name="T53" fmla="*/ 0 h 582"/>
                <a:gd name="T54" fmla="*/ 103 w 643"/>
                <a:gd name="T55" fmla="*/ 25 h 582"/>
                <a:gd name="T56" fmla="*/ 103 w 643"/>
                <a:gd name="T57" fmla="*/ 25 h 58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43"/>
                <a:gd name="T88" fmla="*/ 0 h 582"/>
                <a:gd name="T89" fmla="*/ 643 w 643"/>
                <a:gd name="T90" fmla="*/ 582 h 58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43" h="582">
                  <a:moveTo>
                    <a:pt x="103" y="25"/>
                  </a:moveTo>
                  <a:lnTo>
                    <a:pt x="154" y="196"/>
                  </a:lnTo>
                  <a:lnTo>
                    <a:pt x="215" y="367"/>
                  </a:lnTo>
                  <a:lnTo>
                    <a:pt x="285" y="472"/>
                  </a:lnTo>
                  <a:lnTo>
                    <a:pt x="411" y="553"/>
                  </a:lnTo>
                  <a:lnTo>
                    <a:pt x="476" y="532"/>
                  </a:lnTo>
                  <a:lnTo>
                    <a:pt x="365" y="411"/>
                  </a:lnTo>
                  <a:lnTo>
                    <a:pt x="310" y="375"/>
                  </a:lnTo>
                  <a:lnTo>
                    <a:pt x="285" y="342"/>
                  </a:lnTo>
                  <a:lnTo>
                    <a:pt x="362" y="367"/>
                  </a:lnTo>
                  <a:lnTo>
                    <a:pt x="382" y="411"/>
                  </a:lnTo>
                  <a:lnTo>
                    <a:pt x="464" y="493"/>
                  </a:lnTo>
                  <a:lnTo>
                    <a:pt x="582" y="557"/>
                  </a:lnTo>
                  <a:lnTo>
                    <a:pt x="626" y="553"/>
                  </a:lnTo>
                  <a:lnTo>
                    <a:pt x="626" y="513"/>
                  </a:lnTo>
                  <a:lnTo>
                    <a:pt x="643" y="536"/>
                  </a:lnTo>
                  <a:lnTo>
                    <a:pt x="643" y="569"/>
                  </a:lnTo>
                  <a:lnTo>
                    <a:pt x="605" y="578"/>
                  </a:lnTo>
                  <a:lnTo>
                    <a:pt x="548" y="582"/>
                  </a:lnTo>
                  <a:lnTo>
                    <a:pt x="390" y="574"/>
                  </a:lnTo>
                  <a:lnTo>
                    <a:pt x="268" y="472"/>
                  </a:lnTo>
                  <a:lnTo>
                    <a:pt x="196" y="361"/>
                  </a:lnTo>
                  <a:lnTo>
                    <a:pt x="122" y="126"/>
                  </a:lnTo>
                  <a:lnTo>
                    <a:pt x="82" y="46"/>
                  </a:lnTo>
                  <a:lnTo>
                    <a:pt x="0" y="36"/>
                  </a:lnTo>
                  <a:lnTo>
                    <a:pt x="78" y="4"/>
                  </a:lnTo>
                  <a:lnTo>
                    <a:pt x="114" y="0"/>
                  </a:lnTo>
                  <a:lnTo>
                    <a:pt x="103" y="25"/>
                  </a:lnTo>
                  <a:close/>
                </a:path>
              </a:pathLst>
            </a:custGeom>
            <a:solidFill>
              <a:srgbClr val="000000"/>
            </a:solidFill>
            <a:ln w="9525">
              <a:noFill/>
              <a:round/>
              <a:headEnd/>
              <a:tailEnd/>
            </a:ln>
          </p:spPr>
          <p:txBody>
            <a:bodyPr/>
            <a:lstStyle/>
            <a:p>
              <a:endParaRPr lang="id-ID"/>
            </a:p>
          </p:txBody>
        </p:sp>
        <p:sp>
          <p:nvSpPr>
            <p:cNvPr id="70828" name="Freeform 171"/>
            <p:cNvSpPr>
              <a:spLocks/>
            </p:cNvSpPr>
            <p:nvPr/>
          </p:nvSpPr>
          <p:spPr bwMode="auto">
            <a:xfrm>
              <a:off x="682" y="4152"/>
              <a:ext cx="20" cy="14"/>
            </a:xfrm>
            <a:custGeom>
              <a:avLst/>
              <a:gdLst>
                <a:gd name="T0" fmla="*/ 0 w 40"/>
                <a:gd name="T1" fmla="*/ 3 h 28"/>
                <a:gd name="T2" fmla="*/ 40 w 40"/>
                <a:gd name="T3" fmla="*/ 0 h 28"/>
                <a:gd name="T4" fmla="*/ 29 w 40"/>
                <a:gd name="T5" fmla="*/ 28 h 28"/>
                <a:gd name="T6" fmla="*/ 0 w 40"/>
                <a:gd name="T7" fmla="*/ 3 h 28"/>
                <a:gd name="T8" fmla="*/ 0 w 40"/>
                <a:gd name="T9" fmla="*/ 3 h 28"/>
                <a:gd name="T10" fmla="*/ 0 60000 65536"/>
                <a:gd name="T11" fmla="*/ 0 60000 65536"/>
                <a:gd name="T12" fmla="*/ 0 60000 65536"/>
                <a:gd name="T13" fmla="*/ 0 60000 65536"/>
                <a:gd name="T14" fmla="*/ 0 60000 65536"/>
                <a:gd name="T15" fmla="*/ 0 w 40"/>
                <a:gd name="T16" fmla="*/ 0 h 28"/>
                <a:gd name="T17" fmla="*/ 40 w 40"/>
                <a:gd name="T18" fmla="*/ 28 h 28"/>
              </a:gdLst>
              <a:ahLst/>
              <a:cxnLst>
                <a:cxn ang="T10">
                  <a:pos x="T0" y="T1"/>
                </a:cxn>
                <a:cxn ang="T11">
                  <a:pos x="T2" y="T3"/>
                </a:cxn>
                <a:cxn ang="T12">
                  <a:pos x="T4" y="T5"/>
                </a:cxn>
                <a:cxn ang="T13">
                  <a:pos x="T6" y="T7"/>
                </a:cxn>
                <a:cxn ang="T14">
                  <a:pos x="T8" y="T9"/>
                </a:cxn>
              </a:cxnLst>
              <a:rect l="T15" t="T16" r="T17" b="T18"/>
              <a:pathLst>
                <a:path w="40" h="28">
                  <a:moveTo>
                    <a:pt x="0" y="3"/>
                  </a:moveTo>
                  <a:lnTo>
                    <a:pt x="40" y="0"/>
                  </a:lnTo>
                  <a:lnTo>
                    <a:pt x="29" y="28"/>
                  </a:lnTo>
                  <a:lnTo>
                    <a:pt x="0" y="3"/>
                  </a:lnTo>
                  <a:close/>
                </a:path>
              </a:pathLst>
            </a:custGeom>
            <a:solidFill>
              <a:srgbClr val="000000"/>
            </a:solidFill>
            <a:ln w="9525">
              <a:noFill/>
              <a:round/>
              <a:headEnd/>
              <a:tailEnd/>
            </a:ln>
          </p:spPr>
          <p:txBody>
            <a:bodyPr/>
            <a:lstStyle/>
            <a:p>
              <a:endParaRPr lang="id-ID"/>
            </a:p>
          </p:txBody>
        </p:sp>
        <p:sp>
          <p:nvSpPr>
            <p:cNvPr id="70829" name="Freeform 172"/>
            <p:cNvSpPr>
              <a:spLocks/>
            </p:cNvSpPr>
            <p:nvPr/>
          </p:nvSpPr>
          <p:spPr bwMode="auto">
            <a:xfrm>
              <a:off x="572" y="3922"/>
              <a:ext cx="51" cy="43"/>
            </a:xfrm>
            <a:custGeom>
              <a:avLst/>
              <a:gdLst>
                <a:gd name="T0" fmla="*/ 103 w 103"/>
                <a:gd name="T1" fmla="*/ 28 h 85"/>
                <a:gd name="T2" fmla="*/ 0 w 103"/>
                <a:gd name="T3" fmla="*/ 85 h 85"/>
                <a:gd name="T4" fmla="*/ 103 w 103"/>
                <a:gd name="T5" fmla="*/ 0 h 85"/>
                <a:gd name="T6" fmla="*/ 103 w 103"/>
                <a:gd name="T7" fmla="*/ 28 h 85"/>
                <a:gd name="T8" fmla="*/ 103 w 103"/>
                <a:gd name="T9" fmla="*/ 28 h 85"/>
                <a:gd name="T10" fmla="*/ 0 60000 65536"/>
                <a:gd name="T11" fmla="*/ 0 60000 65536"/>
                <a:gd name="T12" fmla="*/ 0 60000 65536"/>
                <a:gd name="T13" fmla="*/ 0 60000 65536"/>
                <a:gd name="T14" fmla="*/ 0 60000 65536"/>
                <a:gd name="T15" fmla="*/ 0 w 103"/>
                <a:gd name="T16" fmla="*/ 0 h 85"/>
                <a:gd name="T17" fmla="*/ 103 w 103"/>
                <a:gd name="T18" fmla="*/ 85 h 85"/>
              </a:gdLst>
              <a:ahLst/>
              <a:cxnLst>
                <a:cxn ang="T10">
                  <a:pos x="T0" y="T1"/>
                </a:cxn>
                <a:cxn ang="T11">
                  <a:pos x="T2" y="T3"/>
                </a:cxn>
                <a:cxn ang="T12">
                  <a:pos x="T4" y="T5"/>
                </a:cxn>
                <a:cxn ang="T13">
                  <a:pos x="T6" y="T7"/>
                </a:cxn>
                <a:cxn ang="T14">
                  <a:pos x="T8" y="T9"/>
                </a:cxn>
              </a:cxnLst>
              <a:rect l="T15" t="T16" r="T17" b="T18"/>
              <a:pathLst>
                <a:path w="103" h="85">
                  <a:moveTo>
                    <a:pt x="103" y="28"/>
                  </a:moveTo>
                  <a:lnTo>
                    <a:pt x="0" y="85"/>
                  </a:lnTo>
                  <a:lnTo>
                    <a:pt x="103" y="0"/>
                  </a:lnTo>
                  <a:lnTo>
                    <a:pt x="103" y="28"/>
                  </a:lnTo>
                  <a:close/>
                </a:path>
              </a:pathLst>
            </a:custGeom>
            <a:solidFill>
              <a:srgbClr val="000000"/>
            </a:solidFill>
            <a:ln w="9525">
              <a:noFill/>
              <a:round/>
              <a:headEnd/>
              <a:tailEnd/>
            </a:ln>
          </p:spPr>
          <p:txBody>
            <a:bodyPr/>
            <a:lstStyle/>
            <a:p>
              <a:endParaRPr lang="id-ID"/>
            </a:p>
          </p:txBody>
        </p:sp>
        <p:sp>
          <p:nvSpPr>
            <p:cNvPr id="70830" name="Freeform 173"/>
            <p:cNvSpPr>
              <a:spLocks/>
            </p:cNvSpPr>
            <p:nvPr/>
          </p:nvSpPr>
          <p:spPr bwMode="auto">
            <a:xfrm>
              <a:off x="1297" y="4089"/>
              <a:ext cx="155" cy="43"/>
            </a:xfrm>
            <a:custGeom>
              <a:avLst/>
              <a:gdLst>
                <a:gd name="T0" fmla="*/ 272 w 310"/>
                <a:gd name="T1" fmla="*/ 27 h 86"/>
                <a:gd name="T2" fmla="*/ 203 w 310"/>
                <a:gd name="T3" fmla="*/ 27 h 86"/>
                <a:gd name="T4" fmla="*/ 61 w 310"/>
                <a:gd name="T5" fmla="*/ 86 h 86"/>
                <a:gd name="T6" fmla="*/ 13 w 310"/>
                <a:gd name="T7" fmla="*/ 76 h 86"/>
                <a:gd name="T8" fmla="*/ 0 w 310"/>
                <a:gd name="T9" fmla="*/ 48 h 86"/>
                <a:gd name="T10" fmla="*/ 21 w 310"/>
                <a:gd name="T11" fmla="*/ 15 h 86"/>
                <a:gd name="T12" fmla="*/ 40 w 310"/>
                <a:gd name="T13" fmla="*/ 48 h 86"/>
                <a:gd name="T14" fmla="*/ 78 w 310"/>
                <a:gd name="T15" fmla="*/ 55 h 86"/>
                <a:gd name="T16" fmla="*/ 179 w 310"/>
                <a:gd name="T17" fmla="*/ 8 h 86"/>
                <a:gd name="T18" fmla="*/ 253 w 310"/>
                <a:gd name="T19" fmla="*/ 0 h 86"/>
                <a:gd name="T20" fmla="*/ 310 w 310"/>
                <a:gd name="T21" fmla="*/ 4 h 86"/>
                <a:gd name="T22" fmla="*/ 272 w 310"/>
                <a:gd name="T23" fmla="*/ 27 h 86"/>
                <a:gd name="T24" fmla="*/ 272 w 310"/>
                <a:gd name="T25" fmla="*/ 27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0"/>
                <a:gd name="T40" fmla="*/ 0 h 86"/>
                <a:gd name="T41" fmla="*/ 310 w 310"/>
                <a:gd name="T42" fmla="*/ 86 h 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0" h="86">
                  <a:moveTo>
                    <a:pt x="272" y="27"/>
                  </a:moveTo>
                  <a:lnTo>
                    <a:pt x="203" y="27"/>
                  </a:lnTo>
                  <a:lnTo>
                    <a:pt x="61" y="86"/>
                  </a:lnTo>
                  <a:lnTo>
                    <a:pt x="13" y="76"/>
                  </a:lnTo>
                  <a:lnTo>
                    <a:pt x="0" y="48"/>
                  </a:lnTo>
                  <a:lnTo>
                    <a:pt x="21" y="15"/>
                  </a:lnTo>
                  <a:lnTo>
                    <a:pt x="40" y="48"/>
                  </a:lnTo>
                  <a:lnTo>
                    <a:pt x="78" y="55"/>
                  </a:lnTo>
                  <a:lnTo>
                    <a:pt x="179" y="8"/>
                  </a:lnTo>
                  <a:lnTo>
                    <a:pt x="253" y="0"/>
                  </a:lnTo>
                  <a:lnTo>
                    <a:pt x="310" y="4"/>
                  </a:lnTo>
                  <a:lnTo>
                    <a:pt x="272" y="27"/>
                  </a:lnTo>
                  <a:close/>
                </a:path>
              </a:pathLst>
            </a:custGeom>
            <a:solidFill>
              <a:srgbClr val="000000"/>
            </a:solidFill>
            <a:ln w="9525">
              <a:noFill/>
              <a:round/>
              <a:headEnd/>
              <a:tailEnd/>
            </a:ln>
          </p:spPr>
          <p:txBody>
            <a:bodyPr/>
            <a:lstStyle/>
            <a:p>
              <a:endParaRPr lang="id-ID"/>
            </a:p>
          </p:txBody>
        </p:sp>
        <p:sp>
          <p:nvSpPr>
            <p:cNvPr id="70831" name="Freeform 174"/>
            <p:cNvSpPr>
              <a:spLocks/>
            </p:cNvSpPr>
            <p:nvPr/>
          </p:nvSpPr>
          <p:spPr bwMode="auto">
            <a:xfrm>
              <a:off x="1320" y="4007"/>
              <a:ext cx="290" cy="79"/>
            </a:xfrm>
            <a:custGeom>
              <a:avLst/>
              <a:gdLst>
                <a:gd name="T0" fmla="*/ 3 w 579"/>
                <a:gd name="T1" fmla="*/ 157 h 157"/>
                <a:gd name="T2" fmla="*/ 129 w 579"/>
                <a:gd name="T3" fmla="*/ 60 h 157"/>
                <a:gd name="T4" fmla="*/ 247 w 579"/>
                <a:gd name="T5" fmla="*/ 57 h 157"/>
                <a:gd name="T6" fmla="*/ 311 w 579"/>
                <a:gd name="T7" fmla="*/ 68 h 157"/>
                <a:gd name="T8" fmla="*/ 401 w 579"/>
                <a:gd name="T9" fmla="*/ 57 h 157"/>
                <a:gd name="T10" fmla="*/ 530 w 579"/>
                <a:gd name="T11" fmla="*/ 114 h 157"/>
                <a:gd name="T12" fmla="*/ 579 w 579"/>
                <a:gd name="T13" fmla="*/ 36 h 157"/>
                <a:gd name="T14" fmla="*/ 397 w 579"/>
                <a:gd name="T15" fmla="*/ 0 h 157"/>
                <a:gd name="T16" fmla="*/ 247 w 579"/>
                <a:gd name="T17" fmla="*/ 32 h 157"/>
                <a:gd name="T18" fmla="*/ 0 w 579"/>
                <a:gd name="T19" fmla="*/ 36 h 157"/>
                <a:gd name="T20" fmla="*/ 72 w 579"/>
                <a:gd name="T21" fmla="*/ 60 h 157"/>
                <a:gd name="T22" fmla="*/ 15 w 579"/>
                <a:gd name="T23" fmla="*/ 121 h 157"/>
                <a:gd name="T24" fmla="*/ 3 w 579"/>
                <a:gd name="T25" fmla="*/ 157 h 157"/>
                <a:gd name="T26" fmla="*/ 3 w 579"/>
                <a:gd name="T27" fmla="*/ 157 h 1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9"/>
                <a:gd name="T43" fmla="*/ 0 h 157"/>
                <a:gd name="T44" fmla="*/ 579 w 579"/>
                <a:gd name="T45" fmla="*/ 157 h 1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9" h="157">
                  <a:moveTo>
                    <a:pt x="3" y="157"/>
                  </a:moveTo>
                  <a:lnTo>
                    <a:pt x="129" y="60"/>
                  </a:lnTo>
                  <a:lnTo>
                    <a:pt x="247" y="57"/>
                  </a:lnTo>
                  <a:lnTo>
                    <a:pt x="311" y="68"/>
                  </a:lnTo>
                  <a:lnTo>
                    <a:pt x="401" y="57"/>
                  </a:lnTo>
                  <a:lnTo>
                    <a:pt x="530" y="114"/>
                  </a:lnTo>
                  <a:lnTo>
                    <a:pt x="579" y="36"/>
                  </a:lnTo>
                  <a:lnTo>
                    <a:pt x="397" y="0"/>
                  </a:lnTo>
                  <a:lnTo>
                    <a:pt x="247" y="32"/>
                  </a:lnTo>
                  <a:lnTo>
                    <a:pt x="0" y="36"/>
                  </a:lnTo>
                  <a:lnTo>
                    <a:pt x="72" y="60"/>
                  </a:lnTo>
                  <a:lnTo>
                    <a:pt x="15" y="121"/>
                  </a:lnTo>
                  <a:lnTo>
                    <a:pt x="3" y="157"/>
                  </a:lnTo>
                  <a:close/>
                </a:path>
              </a:pathLst>
            </a:custGeom>
            <a:solidFill>
              <a:srgbClr val="000000"/>
            </a:solidFill>
            <a:ln w="9525">
              <a:noFill/>
              <a:round/>
              <a:headEnd/>
              <a:tailEnd/>
            </a:ln>
          </p:spPr>
          <p:txBody>
            <a:bodyPr/>
            <a:lstStyle/>
            <a:p>
              <a:endParaRPr lang="id-ID"/>
            </a:p>
          </p:txBody>
        </p:sp>
        <p:sp>
          <p:nvSpPr>
            <p:cNvPr id="70832" name="Freeform 175"/>
            <p:cNvSpPr>
              <a:spLocks/>
            </p:cNvSpPr>
            <p:nvPr/>
          </p:nvSpPr>
          <p:spPr bwMode="auto">
            <a:xfrm>
              <a:off x="1278" y="4075"/>
              <a:ext cx="510" cy="197"/>
            </a:xfrm>
            <a:custGeom>
              <a:avLst/>
              <a:gdLst>
                <a:gd name="T0" fmla="*/ 314 w 1021"/>
                <a:gd name="T1" fmla="*/ 43 h 393"/>
                <a:gd name="T2" fmla="*/ 200 w 1021"/>
                <a:gd name="T3" fmla="*/ 87 h 393"/>
                <a:gd name="T4" fmla="*/ 21 w 1021"/>
                <a:gd name="T5" fmla="*/ 220 h 393"/>
                <a:gd name="T6" fmla="*/ 0 w 1021"/>
                <a:gd name="T7" fmla="*/ 264 h 393"/>
                <a:gd name="T8" fmla="*/ 13 w 1021"/>
                <a:gd name="T9" fmla="*/ 298 h 393"/>
                <a:gd name="T10" fmla="*/ 47 w 1021"/>
                <a:gd name="T11" fmla="*/ 317 h 393"/>
                <a:gd name="T12" fmla="*/ 84 w 1021"/>
                <a:gd name="T13" fmla="*/ 311 h 393"/>
                <a:gd name="T14" fmla="*/ 108 w 1021"/>
                <a:gd name="T15" fmla="*/ 347 h 393"/>
                <a:gd name="T16" fmla="*/ 148 w 1021"/>
                <a:gd name="T17" fmla="*/ 347 h 393"/>
                <a:gd name="T18" fmla="*/ 192 w 1021"/>
                <a:gd name="T19" fmla="*/ 349 h 393"/>
                <a:gd name="T20" fmla="*/ 306 w 1021"/>
                <a:gd name="T21" fmla="*/ 311 h 393"/>
                <a:gd name="T22" fmla="*/ 270 w 1021"/>
                <a:gd name="T23" fmla="*/ 357 h 393"/>
                <a:gd name="T24" fmla="*/ 291 w 1021"/>
                <a:gd name="T25" fmla="*/ 393 h 393"/>
                <a:gd name="T26" fmla="*/ 338 w 1021"/>
                <a:gd name="T27" fmla="*/ 393 h 393"/>
                <a:gd name="T28" fmla="*/ 481 w 1021"/>
                <a:gd name="T29" fmla="*/ 365 h 393"/>
                <a:gd name="T30" fmla="*/ 692 w 1021"/>
                <a:gd name="T31" fmla="*/ 372 h 393"/>
                <a:gd name="T32" fmla="*/ 814 w 1021"/>
                <a:gd name="T33" fmla="*/ 353 h 393"/>
                <a:gd name="T34" fmla="*/ 892 w 1021"/>
                <a:gd name="T35" fmla="*/ 296 h 393"/>
                <a:gd name="T36" fmla="*/ 928 w 1021"/>
                <a:gd name="T37" fmla="*/ 243 h 393"/>
                <a:gd name="T38" fmla="*/ 1021 w 1021"/>
                <a:gd name="T39" fmla="*/ 268 h 393"/>
                <a:gd name="T40" fmla="*/ 928 w 1021"/>
                <a:gd name="T41" fmla="*/ 174 h 393"/>
                <a:gd name="T42" fmla="*/ 774 w 1021"/>
                <a:gd name="T43" fmla="*/ 60 h 393"/>
                <a:gd name="T44" fmla="*/ 639 w 1021"/>
                <a:gd name="T45" fmla="*/ 0 h 393"/>
                <a:gd name="T46" fmla="*/ 789 w 1021"/>
                <a:gd name="T47" fmla="*/ 108 h 393"/>
                <a:gd name="T48" fmla="*/ 899 w 1021"/>
                <a:gd name="T49" fmla="*/ 211 h 393"/>
                <a:gd name="T50" fmla="*/ 835 w 1021"/>
                <a:gd name="T51" fmla="*/ 283 h 393"/>
                <a:gd name="T52" fmla="*/ 724 w 1021"/>
                <a:gd name="T53" fmla="*/ 325 h 393"/>
                <a:gd name="T54" fmla="*/ 595 w 1021"/>
                <a:gd name="T55" fmla="*/ 325 h 393"/>
                <a:gd name="T56" fmla="*/ 542 w 1021"/>
                <a:gd name="T57" fmla="*/ 304 h 393"/>
                <a:gd name="T58" fmla="*/ 489 w 1021"/>
                <a:gd name="T59" fmla="*/ 311 h 393"/>
                <a:gd name="T60" fmla="*/ 449 w 1021"/>
                <a:gd name="T61" fmla="*/ 353 h 393"/>
                <a:gd name="T62" fmla="*/ 355 w 1021"/>
                <a:gd name="T63" fmla="*/ 380 h 393"/>
                <a:gd name="T64" fmla="*/ 310 w 1021"/>
                <a:gd name="T65" fmla="*/ 376 h 393"/>
                <a:gd name="T66" fmla="*/ 295 w 1021"/>
                <a:gd name="T67" fmla="*/ 353 h 393"/>
                <a:gd name="T68" fmla="*/ 335 w 1021"/>
                <a:gd name="T69" fmla="*/ 304 h 393"/>
                <a:gd name="T70" fmla="*/ 428 w 1021"/>
                <a:gd name="T71" fmla="*/ 258 h 393"/>
                <a:gd name="T72" fmla="*/ 525 w 1021"/>
                <a:gd name="T73" fmla="*/ 239 h 393"/>
                <a:gd name="T74" fmla="*/ 456 w 1021"/>
                <a:gd name="T75" fmla="*/ 222 h 393"/>
                <a:gd name="T76" fmla="*/ 382 w 1021"/>
                <a:gd name="T77" fmla="*/ 247 h 393"/>
                <a:gd name="T78" fmla="*/ 285 w 1021"/>
                <a:gd name="T79" fmla="*/ 292 h 393"/>
                <a:gd name="T80" fmla="*/ 192 w 1021"/>
                <a:gd name="T81" fmla="*/ 321 h 393"/>
                <a:gd name="T82" fmla="*/ 148 w 1021"/>
                <a:gd name="T83" fmla="*/ 321 h 393"/>
                <a:gd name="T84" fmla="*/ 127 w 1021"/>
                <a:gd name="T85" fmla="*/ 296 h 393"/>
                <a:gd name="T86" fmla="*/ 131 w 1021"/>
                <a:gd name="T87" fmla="*/ 275 h 393"/>
                <a:gd name="T88" fmla="*/ 57 w 1021"/>
                <a:gd name="T89" fmla="*/ 289 h 393"/>
                <a:gd name="T90" fmla="*/ 25 w 1021"/>
                <a:gd name="T91" fmla="*/ 252 h 393"/>
                <a:gd name="T92" fmla="*/ 84 w 1021"/>
                <a:gd name="T93" fmla="*/ 193 h 393"/>
                <a:gd name="T94" fmla="*/ 184 w 1021"/>
                <a:gd name="T95" fmla="*/ 127 h 393"/>
                <a:gd name="T96" fmla="*/ 255 w 1021"/>
                <a:gd name="T97" fmla="*/ 85 h 393"/>
                <a:gd name="T98" fmla="*/ 338 w 1021"/>
                <a:gd name="T99" fmla="*/ 60 h 393"/>
                <a:gd name="T100" fmla="*/ 428 w 1021"/>
                <a:gd name="T101" fmla="*/ 40 h 393"/>
                <a:gd name="T102" fmla="*/ 355 w 1021"/>
                <a:gd name="T103" fmla="*/ 32 h 393"/>
                <a:gd name="T104" fmla="*/ 314 w 1021"/>
                <a:gd name="T105" fmla="*/ 43 h 393"/>
                <a:gd name="T106" fmla="*/ 314 w 1021"/>
                <a:gd name="T107" fmla="*/ 43 h 3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21"/>
                <a:gd name="T163" fmla="*/ 0 h 393"/>
                <a:gd name="T164" fmla="*/ 1021 w 1021"/>
                <a:gd name="T165" fmla="*/ 393 h 3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21" h="393">
                  <a:moveTo>
                    <a:pt x="314" y="43"/>
                  </a:moveTo>
                  <a:lnTo>
                    <a:pt x="200" y="87"/>
                  </a:lnTo>
                  <a:lnTo>
                    <a:pt x="21" y="220"/>
                  </a:lnTo>
                  <a:lnTo>
                    <a:pt x="0" y="264"/>
                  </a:lnTo>
                  <a:lnTo>
                    <a:pt x="13" y="298"/>
                  </a:lnTo>
                  <a:lnTo>
                    <a:pt x="47" y="317"/>
                  </a:lnTo>
                  <a:lnTo>
                    <a:pt x="84" y="311"/>
                  </a:lnTo>
                  <a:lnTo>
                    <a:pt x="108" y="347"/>
                  </a:lnTo>
                  <a:lnTo>
                    <a:pt x="148" y="347"/>
                  </a:lnTo>
                  <a:lnTo>
                    <a:pt x="192" y="349"/>
                  </a:lnTo>
                  <a:lnTo>
                    <a:pt x="306" y="311"/>
                  </a:lnTo>
                  <a:lnTo>
                    <a:pt x="270" y="357"/>
                  </a:lnTo>
                  <a:lnTo>
                    <a:pt x="291" y="393"/>
                  </a:lnTo>
                  <a:lnTo>
                    <a:pt x="338" y="393"/>
                  </a:lnTo>
                  <a:lnTo>
                    <a:pt x="481" y="365"/>
                  </a:lnTo>
                  <a:lnTo>
                    <a:pt x="692" y="372"/>
                  </a:lnTo>
                  <a:lnTo>
                    <a:pt x="814" y="353"/>
                  </a:lnTo>
                  <a:lnTo>
                    <a:pt x="892" y="296"/>
                  </a:lnTo>
                  <a:lnTo>
                    <a:pt x="928" y="243"/>
                  </a:lnTo>
                  <a:lnTo>
                    <a:pt x="1021" y="268"/>
                  </a:lnTo>
                  <a:lnTo>
                    <a:pt x="928" y="174"/>
                  </a:lnTo>
                  <a:lnTo>
                    <a:pt x="774" y="60"/>
                  </a:lnTo>
                  <a:lnTo>
                    <a:pt x="639" y="0"/>
                  </a:lnTo>
                  <a:lnTo>
                    <a:pt x="789" y="108"/>
                  </a:lnTo>
                  <a:lnTo>
                    <a:pt x="899" y="211"/>
                  </a:lnTo>
                  <a:lnTo>
                    <a:pt x="835" y="283"/>
                  </a:lnTo>
                  <a:lnTo>
                    <a:pt x="724" y="325"/>
                  </a:lnTo>
                  <a:lnTo>
                    <a:pt x="595" y="325"/>
                  </a:lnTo>
                  <a:lnTo>
                    <a:pt x="542" y="304"/>
                  </a:lnTo>
                  <a:lnTo>
                    <a:pt x="489" y="311"/>
                  </a:lnTo>
                  <a:lnTo>
                    <a:pt x="449" y="353"/>
                  </a:lnTo>
                  <a:lnTo>
                    <a:pt x="355" y="380"/>
                  </a:lnTo>
                  <a:lnTo>
                    <a:pt x="310" y="376"/>
                  </a:lnTo>
                  <a:lnTo>
                    <a:pt x="295" y="353"/>
                  </a:lnTo>
                  <a:lnTo>
                    <a:pt x="335" y="304"/>
                  </a:lnTo>
                  <a:lnTo>
                    <a:pt x="428" y="258"/>
                  </a:lnTo>
                  <a:lnTo>
                    <a:pt x="525" y="239"/>
                  </a:lnTo>
                  <a:lnTo>
                    <a:pt x="456" y="222"/>
                  </a:lnTo>
                  <a:lnTo>
                    <a:pt x="382" y="247"/>
                  </a:lnTo>
                  <a:lnTo>
                    <a:pt x="285" y="292"/>
                  </a:lnTo>
                  <a:lnTo>
                    <a:pt x="192" y="321"/>
                  </a:lnTo>
                  <a:lnTo>
                    <a:pt x="148" y="321"/>
                  </a:lnTo>
                  <a:lnTo>
                    <a:pt x="127" y="296"/>
                  </a:lnTo>
                  <a:lnTo>
                    <a:pt x="131" y="275"/>
                  </a:lnTo>
                  <a:lnTo>
                    <a:pt x="57" y="289"/>
                  </a:lnTo>
                  <a:lnTo>
                    <a:pt x="25" y="252"/>
                  </a:lnTo>
                  <a:lnTo>
                    <a:pt x="84" y="193"/>
                  </a:lnTo>
                  <a:lnTo>
                    <a:pt x="184" y="127"/>
                  </a:lnTo>
                  <a:lnTo>
                    <a:pt x="255" y="85"/>
                  </a:lnTo>
                  <a:lnTo>
                    <a:pt x="338" y="60"/>
                  </a:lnTo>
                  <a:lnTo>
                    <a:pt x="428" y="40"/>
                  </a:lnTo>
                  <a:lnTo>
                    <a:pt x="355" y="32"/>
                  </a:lnTo>
                  <a:lnTo>
                    <a:pt x="314" y="43"/>
                  </a:lnTo>
                  <a:close/>
                </a:path>
              </a:pathLst>
            </a:custGeom>
            <a:solidFill>
              <a:srgbClr val="000000"/>
            </a:solidFill>
            <a:ln w="9525">
              <a:noFill/>
              <a:round/>
              <a:headEnd/>
              <a:tailEnd/>
            </a:ln>
          </p:spPr>
          <p:txBody>
            <a:bodyPr/>
            <a:lstStyle/>
            <a:p>
              <a:endParaRPr lang="id-ID"/>
            </a:p>
          </p:txBody>
        </p:sp>
        <p:sp>
          <p:nvSpPr>
            <p:cNvPr id="70833" name="Freeform 176"/>
            <p:cNvSpPr>
              <a:spLocks/>
            </p:cNvSpPr>
            <p:nvPr/>
          </p:nvSpPr>
          <p:spPr bwMode="auto">
            <a:xfrm>
              <a:off x="1371" y="4126"/>
              <a:ext cx="161" cy="66"/>
            </a:xfrm>
            <a:custGeom>
              <a:avLst/>
              <a:gdLst>
                <a:gd name="T0" fmla="*/ 0 w 322"/>
                <a:gd name="T1" fmla="*/ 131 h 131"/>
                <a:gd name="T2" fmla="*/ 61 w 322"/>
                <a:gd name="T3" fmla="*/ 93 h 131"/>
                <a:gd name="T4" fmla="*/ 145 w 322"/>
                <a:gd name="T5" fmla="*/ 38 h 131"/>
                <a:gd name="T6" fmla="*/ 185 w 322"/>
                <a:gd name="T7" fmla="*/ 19 h 131"/>
                <a:gd name="T8" fmla="*/ 278 w 322"/>
                <a:gd name="T9" fmla="*/ 6 h 131"/>
                <a:gd name="T10" fmla="*/ 322 w 322"/>
                <a:gd name="T11" fmla="*/ 0 h 131"/>
                <a:gd name="T12" fmla="*/ 291 w 322"/>
                <a:gd name="T13" fmla="*/ 17 h 131"/>
                <a:gd name="T14" fmla="*/ 202 w 322"/>
                <a:gd name="T15" fmla="*/ 29 h 131"/>
                <a:gd name="T16" fmla="*/ 168 w 322"/>
                <a:gd name="T17" fmla="*/ 46 h 131"/>
                <a:gd name="T18" fmla="*/ 109 w 322"/>
                <a:gd name="T19" fmla="*/ 84 h 131"/>
                <a:gd name="T20" fmla="*/ 0 w 322"/>
                <a:gd name="T21" fmla="*/ 131 h 131"/>
                <a:gd name="T22" fmla="*/ 0 w 322"/>
                <a:gd name="T23" fmla="*/ 131 h 1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2"/>
                <a:gd name="T37" fmla="*/ 0 h 131"/>
                <a:gd name="T38" fmla="*/ 322 w 322"/>
                <a:gd name="T39" fmla="*/ 131 h 1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2" h="131">
                  <a:moveTo>
                    <a:pt x="0" y="131"/>
                  </a:moveTo>
                  <a:lnTo>
                    <a:pt x="61" y="93"/>
                  </a:lnTo>
                  <a:lnTo>
                    <a:pt x="145" y="38"/>
                  </a:lnTo>
                  <a:lnTo>
                    <a:pt x="185" y="19"/>
                  </a:lnTo>
                  <a:lnTo>
                    <a:pt x="278" y="6"/>
                  </a:lnTo>
                  <a:lnTo>
                    <a:pt x="322" y="0"/>
                  </a:lnTo>
                  <a:lnTo>
                    <a:pt x="291" y="17"/>
                  </a:lnTo>
                  <a:lnTo>
                    <a:pt x="202" y="29"/>
                  </a:lnTo>
                  <a:lnTo>
                    <a:pt x="168" y="46"/>
                  </a:lnTo>
                  <a:lnTo>
                    <a:pt x="109" y="84"/>
                  </a:lnTo>
                  <a:lnTo>
                    <a:pt x="0" y="131"/>
                  </a:lnTo>
                  <a:close/>
                </a:path>
              </a:pathLst>
            </a:custGeom>
            <a:solidFill>
              <a:srgbClr val="000000"/>
            </a:solidFill>
            <a:ln w="9525">
              <a:noFill/>
              <a:round/>
              <a:headEnd/>
              <a:tailEnd/>
            </a:ln>
          </p:spPr>
          <p:txBody>
            <a:bodyPr/>
            <a:lstStyle/>
            <a:p>
              <a:endParaRPr lang="id-ID"/>
            </a:p>
          </p:txBody>
        </p:sp>
        <p:sp>
          <p:nvSpPr>
            <p:cNvPr id="70834" name="Freeform 177"/>
            <p:cNvSpPr>
              <a:spLocks/>
            </p:cNvSpPr>
            <p:nvPr/>
          </p:nvSpPr>
          <p:spPr bwMode="auto">
            <a:xfrm>
              <a:off x="1358" y="2822"/>
              <a:ext cx="669" cy="1385"/>
            </a:xfrm>
            <a:custGeom>
              <a:avLst/>
              <a:gdLst>
                <a:gd name="T0" fmla="*/ 237 w 1338"/>
                <a:gd name="T1" fmla="*/ 126 h 2770"/>
                <a:gd name="T2" fmla="*/ 655 w 1338"/>
                <a:gd name="T3" fmla="*/ 398 h 2770"/>
                <a:gd name="T4" fmla="*/ 882 w 1338"/>
                <a:gd name="T5" fmla="*/ 690 h 2770"/>
                <a:gd name="T6" fmla="*/ 1045 w 1338"/>
                <a:gd name="T7" fmla="*/ 1120 h 2770"/>
                <a:gd name="T8" fmla="*/ 1338 w 1338"/>
                <a:gd name="T9" fmla="*/ 1635 h 2770"/>
                <a:gd name="T10" fmla="*/ 1123 w 1338"/>
                <a:gd name="T11" fmla="*/ 2342 h 2770"/>
                <a:gd name="T12" fmla="*/ 1028 w 1338"/>
                <a:gd name="T13" fmla="*/ 2572 h 2770"/>
                <a:gd name="T14" fmla="*/ 977 w 1338"/>
                <a:gd name="T15" fmla="*/ 2557 h 2770"/>
                <a:gd name="T16" fmla="*/ 713 w 1338"/>
                <a:gd name="T17" fmla="*/ 2279 h 2770"/>
                <a:gd name="T18" fmla="*/ 965 w 1338"/>
                <a:gd name="T19" fmla="*/ 2239 h 2770"/>
                <a:gd name="T20" fmla="*/ 887 w 1338"/>
                <a:gd name="T21" fmla="*/ 2397 h 2770"/>
                <a:gd name="T22" fmla="*/ 1091 w 1338"/>
                <a:gd name="T23" fmla="*/ 2262 h 2770"/>
                <a:gd name="T24" fmla="*/ 684 w 1338"/>
                <a:gd name="T25" fmla="*/ 2200 h 2770"/>
                <a:gd name="T26" fmla="*/ 572 w 1338"/>
                <a:gd name="T27" fmla="*/ 2205 h 2770"/>
                <a:gd name="T28" fmla="*/ 971 w 1338"/>
                <a:gd name="T29" fmla="*/ 2160 h 2770"/>
                <a:gd name="T30" fmla="*/ 1197 w 1338"/>
                <a:gd name="T31" fmla="*/ 2042 h 2770"/>
                <a:gd name="T32" fmla="*/ 988 w 1338"/>
                <a:gd name="T33" fmla="*/ 2099 h 2770"/>
                <a:gd name="T34" fmla="*/ 735 w 1338"/>
                <a:gd name="T35" fmla="*/ 2076 h 2770"/>
                <a:gd name="T36" fmla="*/ 1005 w 1338"/>
                <a:gd name="T37" fmla="*/ 1985 h 2770"/>
                <a:gd name="T38" fmla="*/ 1249 w 1338"/>
                <a:gd name="T39" fmla="*/ 1856 h 2770"/>
                <a:gd name="T40" fmla="*/ 1017 w 1338"/>
                <a:gd name="T41" fmla="*/ 1827 h 2770"/>
                <a:gd name="T42" fmla="*/ 1028 w 1338"/>
                <a:gd name="T43" fmla="*/ 1867 h 2770"/>
                <a:gd name="T44" fmla="*/ 808 w 1338"/>
                <a:gd name="T45" fmla="*/ 1753 h 2770"/>
                <a:gd name="T46" fmla="*/ 756 w 1338"/>
                <a:gd name="T47" fmla="*/ 1753 h 2770"/>
                <a:gd name="T48" fmla="*/ 1045 w 1338"/>
                <a:gd name="T49" fmla="*/ 1652 h 2770"/>
                <a:gd name="T50" fmla="*/ 576 w 1338"/>
                <a:gd name="T51" fmla="*/ 1048 h 2770"/>
                <a:gd name="T52" fmla="*/ 1163 w 1338"/>
                <a:gd name="T53" fmla="*/ 1641 h 2770"/>
                <a:gd name="T54" fmla="*/ 1017 w 1338"/>
                <a:gd name="T55" fmla="*/ 1211 h 2770"/>
                <a:gd name="T56" fmla="*/ 655 w 1338"/>
                <a:gd name="T57" fmla="*/ 928 h 2770"/>
                <a:gd name="T58" fmla="*/ 870 w 1338"/>
                <a:gd name="T59" fmla="*/ 816 h 2770"/>
                <a:gd name="T60" fmla="*/ 790 w 1338"/>
                <a:gd name="T61" fmla="*/ 590 h 2770"/>
                <a:gd name="T62" fmla="*/ 616 w 1338"/>
                <a:gd name="T63" fmla="*/ 447 h 2770"/>
                <a:gd name="T64" fmla="*/ 391 w 1338"/>
                <a:gd name="T65" fmla="*/ 226 h 2770"/>
                <a:gd name="T66" fmla="*/ 0 w 1338"/>
                <a:gd name="T67" fmla="*/ 0 h 277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38"/>
                <a:gd name="T103" fmla="*/ 0 h 2770"/>
                <a:gd name="T104" fmla="*/ 1338 w 1338"/>
                <a:gd name="T105" fmla="*/ 2770 h 277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38" h="2770">
                  <a:moveTo>
                    <a:pt x="0" y="0"/>
                  </a:moveTo>
                  <a:lnTo>
                    <a:pt x="237" y="126"/>
                  </a:lnTo>
                  <a:lnTo>
                    <a:pt x="503" y="255"/>
                  </a:lnTo>
                  <a:lnTo>
                    <a:pt x="655" y="398"/>
                  </a:lnTo>
                  <a:lnTo>
                    <a:pt x="745" y="453"/>
                  </a:lnTo>
                  <a:lnTo>
                    <a:pt x="882" y="690"/>
                  </a:lnTo>
                  <a:lnTo>
                    <a:pt x="937" y="837"/>
                  </a:lnTo>
                  <a:lnTo>
                    <a:pt x="1045" y="1120"/>
                  </a:lnTo>
                  <a:lnTo>
                    <a:pt x="1220" y="1443"/>
                  </a:lnTo>
                  <a:lnTo>
                    <a:pt x="1338" y="1635"/>
                  </a:lnTo>
                  <a:lnTo>
                    <a:pt x="1300" y="1951"/>
                  </a:lnTo>
                  <a:lnTo>
                    <a:pt x="1123" y="2342"/>
                  </a:lnTo>
                  <a:lnTo>
                    <a:pt x="1028" y="2488"/>
                  </a:lnTo>
                  <a:lnTo>
                    <a:pt x="1028" y="2572"/>
                  </a:lnTo>
                  <a:lnTo>
                    <a:pt x="870" y="2770"/>
                  </a:lnTo>
                  <a:lnTo>
                    <a:pt x="977" y="2557"/>
                  </a:lnTo>
                  <a:lnTo>
                    <a:pt x="848" y="2431"/>
                  </a:lnTo>
                  <a:lnTo>
                    <a:pt x="713" y="2279"/>
                  </a:lnTo>
                  <a:lnTo>
                    <a:pt x="853" y="2239"/>
                  </a:lnTo>
                  <a:lnTo>
                    <a:pt x="965" y="2239"/>
                  </a:lnTo>
                  <a:lnTo>
                    <a:pt x="773" y="2296"/>
                  </a:lnTo>
                  <a:lnTo>
                    <a:pt x="887" y="2397"/>
                  </a:lnTo>
                  <a:lnTo>
                    <a:pt x="977" y="2454"/>
                  </a:lnTo>
                  <a:lnTo>
                    <a:pt x="1091" y="2262"/>
                  </a:lnTo>
                  <a:lnTo>
                    <a:pt x="994" y="2194"/>
                  </a:lnTo>
                  <a:lnTo>
                    <a:pt x="684" y="2200"/>
                  </a:lnTo>
                  <a:lnTo>
                    <a:pt x="515" y="2380"/>
                  </a:lnTo>
                  <a:lnTo>
                    <a:pt x="572" y="2205"/>
                  </a:lnTo>
                  <a:lnTo>
                    <a:pt x="678" y="2148"/>
                  </a:lnTo>
                  <a:lnTo>
                    <a:pt x="971" y="2160"/>
                  </a:lnTo>
                  <a:lnTo>
                    <a:pt x="1146" y="2110"/>
                  </a:lnTo>
                  <a:lnTo>
                    <a:pt x="1197" y="2042"/>
                  </a:lnTo>
                  <a:lnTo>
                    <a:pt x="1114" y="2042"/>
                  </a:lnTo>
                  <a:lnTo>
                    <a:pt x="988" y="2099"/>
                  </a:lnTo>
                  <a:lnTo>
                    <a:pt x="859" y="2036"/>
                  </a:lnTo>
                  <a:lnTo>
                    <a:pt x="735" y="2076"/>
                  </a:lnTo>
                  <a:lnTo>
                    <a:pt x="779" y="1990"/>
                  </a:lnTo>
                  <a:lnTo>
                    <a:pt x="1005" y="1985"/>
                  </a:lnTo>
                  <a:lnTo>
                    <a:pt x="1214" y="1933"/>
                  </a:lnTo>
                  <a:lnTo>
                    <a:pt x="1249" y="1856"/>
                  </a:lnTo>
                  <a:lnTo>
                    <a:pt x="1085" y="1759"/>
                  </a:lnTo>
                  <a:lnTo>
                    <a:pt x="1017" y="1827"/>
                  </a:lnTo>
                  <a:lnTo>
                    <a:pt x="1192" y="1867"/>
                  </a:lnTo>
                  <a:lnTo>
                    <a:pt x="1028" y="1867"/>
                  </a:lnTo>
                  <a:lnTo>
                    <a:pt x="830" y="1793"/>
                  </a:lnTo>
                  <a:lnTo>
                    <a:pt x="808" y="1753"/>
                  </a:lnTo>
                  <a:lnTo>
                    <a:pt x="745" y="1821"/>
                  </a:lnTo>
                  <a:lnTo>
                    <a:pt x="756" y="1753"/>
                  </a:lnTo>
                  <a:lnTo>
                    <a:pt x="830" y="1702"/>
                  </a:lnTo>
                  <a:lnTo>
                    <a:pt x="1045" y="1652"/>
                  </a:lnTo>
                  <a:lnTo>
                    <a:pt x="808" y="1357"/>
                  </a:lnTo>
                  <a:lnTo>
                    <a:pt x="576" y="1048"/>
                  </a:lnTo>
                  <a:lnTo>
                    <a:pt x="813" y="1335"/>
                  </a:lnTo>
                  <a:lnTo>
                    <a:pt x="1163" y="1641"/>
                  </a:lnTo>
                  <a:lnTo>
                    <a:pt x="1180" y="1510"/>
                  </a:lnTo>
                  <a:lnTo>
                    <a:pt x="1017" y="1211"/>
                  </a:lnTo>
                  <a:lnTo>
                    <a:pt x="819" y="854"/>
                  </a:lnTo>
                  <a:lnTo>
                    <a:pt x="655" y="928"/>
                  </a:lnTo>
                  <a:lnTo>
                    <a:pt x="819" y="816"/>
                  </a:lnTo>
                  <a:lnTo>
                    <a:pt x="870" y="816"/>
                  </a:lnTo>
                  <a:lnTo>
                    <a:pt x="882" y="770"/>
                  </a:lnTo>
                  <a:lnTo>
                    <a:pt x="790" y="590"/>
                  </a:lnTo>
                  <a:lnTo>
                    <a:pt x="713" y="464"/>
                  </a:lnTo>
                  <a:lnTo>
                    <a:pt x="616" y="447"/>
                  </a:lnTo>
                  <a:lnTo>
                    <a:pt x="530" y="341"/>
                  </a:lnTo>
                  <a:lnTo>
                    <a:pt x="391" y="226"/>
                  </a:lnTo>
                  <a:lnTo>
                    <a:pt x="220" y="149"/>
                  </a:lnTo>
                  <a:lnTo>
                    <a:pt x="0" y="0"/>
                  </a:lnTo>
                  <a:close/>
                </a:path>
              </a:pathLst>
            </a:custGeom>
            <a:solidFill>
              <a:srgbClr val="000000"/>
            </a:solidFill>
            <a:ln w="9525">
              <a:noFill/>
              <a:round/>
              <a:headEnd/>
              <a:tailEnd/>
            </a:ln>
          </p:spPr>
          <p:txBody>
            <a:bodyPr/>
            <a:lstStyle/>
            <a:p>
              <a:endParaRPr lang="id-ID"/>
            </a:p>
          </p:txBody>
        </p:sp>
        <p:sp>
          <p:nvSpPr>
            <p:cNvPr id="70835" name="Freeform 178"/>
            <p:cNvSpPr>
              <a:spLocks/>
            </p:cNvSpPr>
            <p:nvPr/>
          </p:nvSpPr>
          <p:spPr bwMode="auto">
            <a:xfrm>
              <a:off x="1494" y="3063"/>
              <a:ext cx="51" cy="347"/>
            </a:xfrm>
            <a:custGeom>
              <a:avLst/>
              <a:gdLst>
                <a:gd name="T0" fmla="*/ 103 w 103"/>
                <a:gd name="T1" fmla="*/ 0 h 696"/>
                <a:gd name="T2" fmla="*/ 29 w 103"/>
                <a:gd name="T3" fmla="*/ 181 h 696"/>
                <a:gd name="T4" fmla="*/ 29 w 103"/>
                <a:gd name="T5" fmla="*/ 352 h 696"/>
                <a:gd name="T6" fmla="*/ 0 w 103"/>
                <a:gd name="T7" fmla="*/ 696 h 696"/>
                <a:gd name="T8" fmla="*/ 63 w 103"/>
                <a:gd name="T9" fmla="*/ 363 h 696"/>
                <a:gd name="T10" fmla="*/ 69 w 103"/>
                <a:gd name="T11" fmla="*/ 244 h 696"/>
                <a:gd name="T12" fmla="*/ 103 w 103"/>
                <a:gd name="T13" fmla="*/ 141 h 696"/>
                <a:gd name="T14" fmla="*/ 103 w 103"/>
                <a:gd name="T15" fmla="*/ 0 h 696"/>
                <a:gd name="T16" fmla="*/ 103 w 103"/>
                <a:gd name="T17" fmla="*/ 0 h 6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3"/>
                <a:gd name="T28" fmla="*/ 0 h 696"/>
                <a:gd name="T29" fmla="*/ 103 w 103"/>
                <a:gd name="T30" fmla="*/ 696 h 6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3" h="696">
                  <a:moveTo>
                    <a:pt x="103" y="0"/>
                  </a:moveTo>
                  <a:lnTo>
                    <a:pt x="29" y="181"/>
                  </a:lnTo>
                  <a:lnTo>
                    <a:pt x="29" y="352"/>
                  </a:lnTo>
                  <a:lnTo>
                    <a:pt x="0" y="696"/>
                  </a:lnTo>
                  <a:lnTo>
                    <a:pt x="63" y="363"/>
                  </a:lnTo>
                  <a:lnTo>
                    <a:pt x="69" y="244"/>
                  </a:lnTo>
                  <a:lnTo>
                    <a:pt x="103" y="141"/>
                  </a:lnTo>
                  <a:lnTo>
                    <a:pt x="103" y="0"/>
                  </a:lnTo>
                  <a:close/>
                </a:path>
              </a:pathLst>
            </a:custGeom>
            <a:solidFill>
              <a:srgbClr val="000000"/>
            </a:solidFill>
            <a:ln w="9525">
              <a:noFill/>
              <a:round/>
              <a:headEnd/>
              <a:tailEnd/>
            </a:ln>
          </p:spPr>
          <p:txBody>
            <a:bodyPr/>
            <a:lstStyle/>
            <a:p>
              <a:endParaRPr lang="id-ID"/>
            </a:p>
          </p:txBody>
        </p:sp>
        <p:sp>
          <p:nvSpPr>
            <p:cNvPr id="70836" name="Freeform 179"/>
            <p:cNvSpPr>
              <a:spLocks/>
            </p:cNvSpPr>
            <p:nvPr/>
          </p:nvSpPr>
          <p:spPr bwMode="auto">
            <a:xfrm>
              <a:off x="1530" y="3153"/>
              <a:ext cx="319" cy="760"/>
            </a:xfrm>
            <a:custGeom>
              <a:avLst/>
              <a:gdLst>
                <a:gd name="T0" fmla="*/ 80 w 638"/>
                <a:gd name="T1" fmla="*/ 0 h 1520"/>
                <a:gd name="T2" fmla="*/ 17 w 638"/>
                <a:gd name="T3" fmla="*/ 192 h 1520"/>
                <a:gd name="T4" fmla="*/ 62 w 638"/>
                <a:gd name="T5" fmla="*/ 334 h 1520"/>
                <a:gd name="T6" fmla="*/ 68 w 638"/>
                <a:gd name="T7" fmla="*/ 407 h 1520"/>
                <a:gd name="T8" fmla="*/ 0 w 638"/>
                <a:gd name="T9" fmla="*/ 437 h 1520"/>
                <a:gd name="T10" fmla="*/ 17 w 638"/>
                <a:gd name="T11" fmla="*/ 498 h 1520"/>
                <a:gd name="T12" fmla="*/ 125 w 638"/>
                <a:gd name="T13" fmla="*/ 555 h 1520"/>
                <a:gd name="T14" fmla="*/ 277 w 638"/>
                <a:gd name="T15" fmla="*/ 950 h 1520"/>
                <a:gd name="T16" fmla="*/ 294 w 638"/>
                <a:gd name="T17" fmla="*/ 1114 h 1520"/>
                <a:gd name="T18" fmla="*/ 369 w 638"/>
                <a:gd name="T19" fmla="*/ 1188 h 1520"/>
                <a:gd name="T20" fmla="*/ 317 w 638"/>
                <a:gd name="T21" fmla="*/ 1277 h 1520"/>
                <a:gd name="T22" fmla="*/ 283 w 638"/>
                <a:gd name="T23" fmla="*/ 1520 h 1520"/>
                <a:gd name="T24" fmla="*/ 329 w 638"/>
                <a:gd name="T25" fmla="*/ 1503 h 1520"/>
                <a:gd name="T26" fmla="*/ 334 w 638"/>
                <a:gd name="T27" fmla="*/ 1346 h 1520"/>
                <a:gd name="T28" fmla="*/ 395 w 638"/>
                <a:gd name="T29" fmla="*/ 1289 h 1520"/>
                <a:gd name="T30" fmla="*/ 572 w 638"/>
                <a:gd name="T31" fmla="*/ 1289 h 1520"/>
                <a:gd name="T32" fmla="*/ 638 w 638"/>
                <a:gd name="T33" fmla="*/ 1266 h 1520"/>
                <a:gd name="T34" fmla="*/ 526 w 638"/>
                <a:gd name="T35" fmla="*/ 1254 h 1520"/>
                <a:gd name="T36" fmla="*/ 384 w 638"/>
                <a:gd name="T37" fmla="*/ 1171 h 1520"/>
                <a:gd name="T38" fmla="*/ 329 w 638"/>
                <a:gd name="T39" fmla="*/ 1114 h 1520"/>
                <a:gd name="T40" fmla="*/ 351 w 638"/>
                <a:gd name="T41" fmla="*/ 984 h 1520"/>
                <a:gd name="T42" fmla="*/ 114 w 638"/>
                <a:gd name="T43" fmla="*/ 464 h 1520"/>
                <a:gd name="T44" fmla="*/ 148 w 638"/>
                <a:gd name="T45" fmla="*/ 395 h 1520"/>
                <a:gd name="T46" fmla="*/ 108 w 638"/>
                <a:gd name="T47" fmla="*/ 386 h 1520"/>
                <a:gd name="T48" fmla="*/ 114 w 638"/>
                <a:gd name="T49" fmla="*/ 277 h 1520"/>
                <a:gd name="T50" fmla="*/ 80 w 638"/>
                <a:gd name="T51" fmla="*/ 237 h 1520"/>
                <a:gd name="T52" fmla="*/ 68 w 638"/>
                <a:gd name="T53" fmla="*/ 158 h 1520"/>
                <a:gd name="T54" fmla="*/ 80 w 638"/>
                <a:gd name="T55" fmla="*/ 0 h 1520"/>
                <a:gd name="T56" fmla="*/ 80 w 638"/>
                <a:gd name="T57" fmla="*/ 0 h 15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38"/>
                <a:gd name="T88" fmla="*/ 0 h 1520"/>
                <a:gd name="T89" fmla="*/ 638 w 638"/>
                <a:gd name="T90" fmla="*/ 1520 h 152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38" h="1520">
                  <a:moveTo>
                    <a:pt x="80" y="0"/>
                  </a:moveTo>
                  <a:lnTo>
                    <a:pt x="17" y="192"/>
                  </a:lnTo>
                  <a:lnTo>
                    <a:pt x="62" y="334"/>
                  </a:lnTo>
                  <a:lnTo>
                    <a:pt x="68" y="407"/>
                  </a:lnTo>
                  <a:lnTo>
                    <a:pt x="0" y="437"/>
                  </a:lnTo>
                  <a:lnTo>
                    <a:pt x="17" y="498"/>
                  </a:lnTo>
                  <a:lnTo>
                    <a:pt x="125" y="555"/>
                  </a:lnTo>
                  <a:lnTo>
                    <a:pt x="277" y="950"/>
                  </a:lnTo>
                  <a:lnTo>
                    <a:pt x="294" y="1114"/>
                  </a:lnTo>
                  <a:lnTo>
                    <a:pt x="369" y="1188"/>
                  </a:lnTo>
                  <a:lnTo>
                    <a:pt x="317" y="1277"/>
                  </a:lnTo>
                  <a:lnTo>
                    <a:pt x="283" y="1520"/>
                  </a:lnTo>
                  <a:lnTo>
                    <a:pt x="329" y="1503"/>
                  </a:lnTo>
                  <a:lnTo>
                    <a:pt x="334" y="1346"/>
                  </a:lnTo>
                  <a:lnTo>
                    <a:pt x="395" y="1289"/>
                  </a:lnTo>
                  <a:lnTo>
                    <a:pt x="572" y="1289"/>
                  </a:lnTo>
                  <a:lnTo>
                    <a:pt x="638" y="1266"/>
                  </a:lnTo>
                  <a:lnTo>
                    <a:pt x="526" y="1254"/>
                  </a:lnTo>
                  <a:lnTo>
                    <a:pt x="384" y="1171"/>
                  </a:lnTo>
                  <a:lnTo>
                    <a:pt x="329" y="1114"/>
                  </a:lnTo>
                  <a:lnTo>
                    <a:pt x="351" y="984"/>
                  </a:lnTo>
                  <a:lnTo>
                    <a:pt x="114" y="464"/>
                  </a:lnTo>
                  <a:lnTo>
                    <a:pt x="148" y="395"/>
                  </a:lnTo>
                  <a:lnTo>
                    <a:pt x="108" y="386"/>
                  </a:lnTo>
                  <a:lnTo>
                    <a:pt x="114" y="277"/>
                  </a:lnTo>
                  <a:lnTo>
                    <a:pt x="80" y="237"/>
                  </a:lnTo>
                  <a:lnTo>
                    <a:pt x="68" y="158"/>
                  </a:lnTo>
                  <a:lnTo>
                    <a:pt x="80" y="0"/>
                  </a:lnTo>
                  <a:close/>
                </a:path>
              </a:pathLst>
            </a:custGeom>
            <a:solidFill>
              <a:srgbClr val="000000"/>
            </a:solidFill>
            <a:ln w="9525">
              <a:noFill/>
              <a:round/>
              <a:headEnd/>
              <a:tailEnd/>
            </a:ln>
          </p:spPr>
          <p:txBody>
            <a:bodyPr/>
            <a:lstStyle/>
            <a:p>
              <a:endParaRPr lang="id-ID"/>
            </a:p>
          </p:txBody>
        </p:sp>
        <p:sp>
          <p:nvSpPr>
            <p:cNvPr id="70837" name="Freeform 180"/>
            <p:cNvSpPr>
              <a:spLocks/>
            </p:cNvSpPr>
            <p:nvPr/>
          </p:nvSpPr>
          <p:spPr bwMode="auto">
            <a:xfrm>
              <a:off x="1587" y="3074"/>
              <a:ext cx="34" cy="195"/>
            </a:xfrm>
            <a:custGeom>
              <a:avLst/>
              <a:gdLst>
                <a:gd name="T0" fmla="*/ 51 w 68"/>
                <a:gd name="T1" fmla="*/ 0 h 390"/>
                <a:gd name="T2" fmla="*/ 0 w 68"/>
                <a:gd name="T3" fmla="*/ 97 h 390"/>
                <a:gd name="T4" fmla="*/ 11 w 68"/>
                <a:gd name="T5" fmla="*/ 249 h 390"/>
                <a:gd name="T6" fmla="*/ 11 w 68"/>
                <a:gd name="T7" fmla="*/ 390 h 390"/>
                <a:gd name="T8" fmla="*/ 51 w 68"/>
                <a:gd name="T9" fmla="*/ 238 h 390"/>
                <a:gd name="T10" fmla="*/ 68 w 68"/>
                <a:gd name="T11" fmla="*/ 108 h 390"/>
                <a:gd name="T12" fmla="*/ 51 w 68"/>
                <a:gd name="T13" fmla="*/ 0 h 390"/>
                <a:gd name="T14" fmla="*/ 51 w 68"/>
                <a:gd name="T15" fmla="*/ 0 h 390"/>
                <a:gd name="T16" fmla="*/ 0 60000 65536"/>
                <a:gd name="T17" fmla="*/ 0 60000 65536"/>
                <a:gd name="T18" fmla="*/ 0 60000 65536"/>
                <a:gd name="T19" fmla="*/ 0 60000 65536"/>
                <a:gd name="T20" fmla="*/ 0 60000 65536"/>
                <a:gd name="T21" fmla="*/ 0 60000 65536"/>
                <a:gd name="T22" fmla="*/ 0 60000 65536"/>
                <a:gd name="T23" fmla="*/ 0 60000 65536"/>
                <a:gd name="T24" fmla="*/ 0 w 68"/>
                <a:gd name="T25" fmla="*/ 0 h 390"/>
                <a:gd name="T26" fmla="*/ 68 w 68"/>
                <a:gd name="T27" fmla="*/ 390 h 39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8" h="390">
                  <a:moveTo>
                    <a:pt x="51" y="0"/>
                  </a:moveTo>
                  <a:lnTo>
                    <a:pt x="0" y="97"/>
                  </a:lnTo>
                  <a:lnTo>
                    <a:pt x="11" y="249"/>
                  </a:lnTo>
                  <a:lnTo>
                    <a:pt x="11" y="390"/>
                  </a:lnTo>
                  <a:lnTo>
                    <a:pt x="51" y="238"/>
                  </a:lnTo>
                  <a:lnTo>
                    <a:pt x="68" y="108"/>
                  </a:lnTo>
                  <a:lnTo>
                    <a:pt x="51" y="0"/>
                  </a:lnTo>
                  <a:close/>
                </a:path>
              </a:pathLst>
            </a:custGeom>
            <a:solidFill>
              <a:srgbClr val="000000"/>
            </a:solidFill>
            <a:ln w="9525">
              <a:noFill/>
              <a:round/>
              <a:headEnd/>
              <a:tailEnd/>
            </a:ln>
          </p:spPr>
          <p:txBody>
            <a:bodyPr/>
            <a:lstStyle/>
            <a:p>
              <a:endParaRPr lang="id-ID"/>
            </a:p>
          </p:txBody>
        </p:sp>
        <p:sp>
          <p:nvSpPr>
            <p:cNvPr id="70838" name="Freeform 181"/>
            <p:cNvSpPr>
              <a:spLocks/>
            </p:cNvSpPr>
            <p:nvPr/>
          </p:nvSpPr>
          <p:spPr bwMode="auto">
            <a:xfrm>
              <a:off x="1649" y="3091"/>
              <a:ext cx="85" cy="209"/>
            </a:xfrm>
            <a:custGeom>
              <a:avLst/>
              <a:gdLst>
                <a:gd name="T0" fmla="*/ 17 w 171"/>
                <a:gd name="T1" fmla="*/ 0 h 418"/>
                <a:gd name="T2" fmla="*/ 35 w 171"/>
                <a:gd name="T3" fmla="*/ 114 h 418"/>
                <a:gd name="T4" fmla="*/ 35 w 171"/>
                <a:gd name="T5" fmla="*/ 272 h 418"/>
                <a:gd name="T6" fmla="*/ 0 w 171"/>
                <a:gd name="T7" fmla="*/ 418 h 418"/>
                <a:gd name="T8" fmla="*/ 57 w 171"/>
                <a:gd name="T9" fmla="*/ 306 h 418"/>
                <a:gd name="T10" fmla="*/ 92 w 171"/>
                <a:gd name="T11" fmla="*/ 255 h 418"/>
                <a:gd name="T12" fmla="*/ 171 w 171"/>
                <a:gd name="T13" fmla="*/ 306 h 418"/>
                <a:gd name="T14" fmla="*/ 97 w 171"/>
                <a:gd name="T15" fmla="*/ 204 h 418"/>
                <a:gd name="T16" fmla="*/ 46 w 171"/>
                <a:gd name="T17" fmla="*/ 80 h 418"/>
                <a:gd name="T18" fmla="*/ 17 w 171"/>
                <a:gd name="T19" fmla="*/ 0 h 418"/>
                <a:gd name="T20" fmla="*/ 17 w 171"/>
                <a:gd name="T21" fmla="*/ 0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1"/>
                <a:gd name="T34" fmla="*/ 0 h 418"/>
                <a:gd name="T35" fmla="*/ 171 w 171"/>
                <a:gd name="T36" fmla="*/ 418 h 4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1" h="418">
                  <a:moveTo>
                    <a:pt x="17" y="0"/>
                  </a:moveTo>
                  <a:lnTo>
                    <a:pt x="35" y="114"/>
                  </a:lnTo>
                  <a:lnTo>
                    <a:pt x="35" y="272"/>
                  </a:lnTo>
                  <a:lnTo>
                    <a:pt x="0" y="418"/>
                  </a:lnTo>
                  <a:lnTo>
                    <a:pt x="57" y="306"/>
                  </a:lnTo>
                  <a:lnTo>
                    <a:pt x="92" y="255"/>
                  </a:lnTo>
                  <a:lnTo>
                    <a:pt x="171" y="306"/>
                  </a:lnTo>
                  <a:lnTo>
                    <a:pt x="97" y="204"/>
                  </a:lnTo>
                  <a:lnTo>
                    <a:pt x="46" y="80"/>
                  </a:lnTo>
                  <a:lnTo>
                    <a:pt x="17" y="0"/>
                  </a:lnTo>
                  <a:close/>
                </a:path>
              </a:pathLst>
            </a:custGeom>
            <a:solidFill>
              <a:srgbClr val="000000"/>
            </a:solidFill>
            <a:ln w="9525">
              <a:noFill/>
              <a:round/>
              <a:headEnd/>
              <a:tailEnd/>
            </a:ln>
          </p:spPr>
          <p:txBody>
            <a:bodyPr/>
            <a:lstStyle/>
            <a:p>
              <a:endParaRPr lang="id-ID"/>
            </a:p>
          </p:txBody>
        </p:sp>
        <p:sp>
          <p:nvSpPr>
            <p:cNvPr id="70839" name="Freeform 182"/>
            <p:cNvSpPr>
              <a:spLocks/>
            </p:cNvSpPr>
            <p:nvPr/>
          </p:nvSpPr>
          <p:spPr bwMode="auto">
            <a:xfrm>
              <a:off x="1104" y="3433"/>
              <a:ext cx="489" cy="588"/>
            </a:xfrm>
            <a:custGeom>
              <a:avLst/>
              <a:gdLst>
                <a:gd name="T0" fmla="*/ 977 w 977"/>
                <a:gd name="T1" fmla="*/ 0 h 1174"/>
                <a:gd name="T2" fmla="*/ 876 w 977"/>
                <a:gd name="T3" fmla="*/ 17 h 1174"/>
                <a:gd name="T4" fmla="*/ 819 w 977"/>
                <a:gd name="T5" fmla="*/ 530 h 1174"/>
                <a:gd name="T6" fmla="*/ 791 w 977"/>
                <a:gd name="T7" fmla="*/ 157 h 1174"/>
                <a:gd name="T8" fmla="*/ 757 w 977"/>
                <a:gd name="T9" fmla="*/ 982 h 1174"/>
                <a:gd name="T10" fmla="*/ 819 w 977"/>
                <a:gd name="T11" fmla="*/ 716 h 1174"/>
                <a:gd name="T12" fmla="*/ 886 w 977"/>
                <a:gd name="T13" fmla="*/ 271 h 1174"/>
                <a:gd name="T14" fmla="*/ 876 w 977"/>
                <a:gd name="T15" fmla="*/ 659 h 1174"/>
                <a:gd name="T16" fmla="*/ 819 w 977"/>
                <a:gd name="T17" fmla="*/ 1011 h 1174"/>
                <a:gd name="T18" fmla="*/ 622 w 977"/>
                <a:gd name="T19" fmla="*/ 1045 h 1174"/>
                <a:gd name="T20" fmla="*/ 327 w 977"/>
                <a:gd name="T21" fmla="*/ 1039 h 1174"/>
                <a:gd name="T22" fmla="*/ 80 w 977"/>
                <a:gd name="T23" fmla="*/ 1011 h 1174"/>
                <a:gd name="T24" fmla="*/ 0 w 977"/>
                <a:gd name="T25" fmla="*/ 1022 h 1174"/>
                <a:gd name="T26" fmla="*/ 46 w 977"/>
                <a:gd name="T27" fmla="*/ 1146 h 1174"/>
                <a:gd name="T28" fmla="*/ 23 w 977"/>
                <a:gd name="T29" fmla="*/ 1034 h 1174"/>
                <a:gd name="T30" fmla="*/ 131 w 977"/>
                <a:gd name="T31" fmla="*/ 1039 h 1174"/>
                <a:gd name="T32" fmla="*/ 310 w 977"/>
                <a:gd name="T33" fmla="*/ 1068 h 1174"/>
                <a:gd name="T34" fmla="*/ 622 w 977"/>
                <a:gd name="T35" fmla="*/ 1068 h 1174"/>
                <a:gd name="T36" fmla="*/ 808 w 977"/>
                <a:gd name="T37" fmla="*/ 1045 h 1174"/>
                <a:gd name="T38" fmla="*/ 808 w 977"/>
                <a:gd name="T39" fmla="*/ 1174 h 1174"/>
                <a:gd name="T40" fmla="*/ 852 w 977"/>
                <a:gd name="T41" fmla="*/ 1163 h 1174"/>
                <a:gd name="T42" fmla="*/ 848 w 977"/>
                <a:gd name="T43" fmla="*/ 1016 h 1174"/>
                <a:gd name="T44" fmla="*/ 903 w 977"/>
                <a:gd name="T45" fmla="*/ 644 h 1174"/>
                <a:gd name="T46" fmla="*/ 960 w 977"/>
                <a:gd name="T47" fmla="*/ 60 h 1174"/>
                <a:gd name="T48" fmla="*/ 977 w 977"/>
                <a:gd name="T49" fmla="*/ 0 h 1174"/>
                <a:gd name="T50" fmla="*/ 977 w 977"/>
                <a:gd name="T51" fmla="*/ 0 h 1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7"/>
                <a:gd name="T79" fmla="*/ 0 h 1174"/>
                <a:gd name="T80" fmla="*/ 977 w 977"/>
                <a:gd name="T81" fmla="*/ 1174 h 117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7" h="1174">
                  <a:moveTo>
                    <a:pt x="977" y="0"/>
                  </a:moveTo>
                  <a:lnTo>
                    <a:pt x="876" y="17"/>
                  </a:lnTo>
                  <a:lnTo>
                    <a:pt x="819" y="530"/>
                  </a:lnTo>
                  <a:lnTo>
                    <a:pt x="791" y="157"/>
                  </a:lnTo>
                  <a:lnTo>
                    <a:pt x="757" y="982"/>
                  </a:lnTo>
                  <a:lnTo>
                    <a:pt x="819" y="716"/>
                  </a:lnTo>
                  <a:lnTo>
                    <a:pt x="886" y="271"/>
                  </a:lnTo>
                  <a:lnTo>
                    <a:pt x="876" y="659"/>
                  </a:lnTo>
                  <a:lnTo>
                    <a:pt x="819" y="1011"/>
                  </a:lnTo>
                  <a:lnTo>
                    <a:pt x="622" y="1045"/>
                  </a:lnTo>
                  <a:lnTo>
                    <a:pt x="327" y="1039"/>
                  </a:lnTo>
                  <a:lnTo>
                    <a:pt x="80" y="1011"/>
                  </a:lnTo>
                  <a:lnTo>
                    <a:pt x="0" y="1022"/>
                  </a:lnTo>
                  <a:lnTo>
                    <a:pt x="46" y="1146"/>
                  </a:lnTo>
                  <a:lnTo>
                    <a:pt x="23" y="1034"/>
                  </a:lnTo>
                  <a:lnTo>
                    <a:pt x="131" y="1039"/>
                  </a:lnTo>
                  <a:lnTo>
                    <a:pt x="310" y="1068"/>
                  </a:lnTo>
                  <a:lnTo>
                    <a:pt x="622" y="1068"/>
                  </a:lnTo>
                  <a:lnTo>
                    <a:pt x="808" y="1045"/>
                  </a:lnTo>
                  <a:lnTo>
                    <a:pt x="808" y="1174"/>
                  </a:lnTo>
                  <a:lnTo>
                    <a:pt x="852" y="1163"/>
                  </a:lnTo>
                  <a:lnTo>
                    <a:pt x="848" y="1016"/>
                  </a:lnTo>
                  <a:lnTo>
                    <a:pt x="903" y="644"/>
                  </a:lnTo>
                  <a:lnTo>
                    <a:pt x="960" y="60"/>
                  </a:lnTo>
                  <a:lnTo>
                    <a:pt x="977" y="0"/>
                  </a:lnTo>
                  <a:close/>
                </a:path>
              </a:pathLst>
            </a:custGeom>
            <a:solidFill>
              <a:srgbClr val="000000"/>
            </a:solidFill>
            <a:ln w="9525">
              <a:noFill/>
              <a:round/>
              <a:headEnd/>
              <a:tailEnd/>
            </a:ln>
          </p:spPr>
          <p:txBody>
            <a:bodyPr/>
            <a:lstStyle/>
            <a:p>
              <a:endParaRPr lang="id-ID"/>
            </a:p>
          </p:txBody>
        </p:sp>
        <p:sp>
          <p:nvSpPr>
            <p:cNvPr id="70840" name="Freeform 183"/>
            <p:cNvSpPr>
              <a:spLocks/>
            </p:cNvSpPr>
            <p:nvPr/>
          </p:nvSpPr>
          <p:spPr bwMode="auto">
            <a:xfrm>
              <a:off x="1177" y="3263"/>
              <a:ext cx="285" cy="252"/>
            </a:xfrm>
            <a:custGeom>
              <a:avLst/>
              <a:gdLst>
                <a:gd name="T0" fmla="*/ 571 w 571"/>
                <a:gd name="T1" fmla="*/ 0 h 504"/>
                <a:gd name="T2" fmla="*/ 249 w 571"/>
                <a:gd name="T3" fmla="*/ 301 h 504"/>
                <a:gd name="T4" fmla="*/ 0 w 571"/>
                <a:gd name="T5" fmla="*/ 504 h 504"/>
                <a:gd name="T6" fmla="*/ 52 w 571"/>
                <a:gd name="T7" fmla="*/ 498 h 504"/>
                <a:gd name="T8" fmla="*/ 267 w 571"/>
                <a:gd name="T9" fmla="*/ 318 h 504"/>
                <a:gd name="T10" fmla="*/ 413 w 571"/>
                <a:gd name="T11" fmla="*/ 183 h 504"/>
                <a:gd name="T12" fmla="*/ 554 w 571"/>
                <a:gd name="T13" fmla="*/ 52 h 504"/>
                <a:gd name="T14" fmla="*/ 571 w 571"/>
                <a:gd name="T15" fmla="*/ 0 h 504"/>
                <a:gd name="T16" fmla="*/ 571 w 571"/>
                <a:gd name="T17" fmla="*/ 0 h 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1"/>
                <a:gd name="T28" fmla="*/ 0 h 504"/>
                <a:gd name="T29" fmla="*/ 571 w 571"/>
                <a:gd name="T30" fmla="*/ 504 h 5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1" h="504">
                  <a:moveTo>
                    <a:pt x="571" y="0"/>
                  </a:moveTo>
                  <a:lnTo>
                    <a:pt x="249" y="301"/>
                  </a:lnTo>
                  <a:lnTo>
                    <a:pt x="0" y="504"/>
                  </a:lnTo>
                  <a:lnTo>
                    <a:pt x="52" y="498"/>
                  </a:lnTo>
                  <a:lnTo>
                    <a:pt x="267" y="318"/>
                  </a:lnTo>
                  <a:lnTo>
                    <a:pt x="413" y="183"/>
                  </a:lnTo>
                  <a:lnTo>
                    <a:pt x="554" y="52"/>
                  </a:lnTo>
                  <a:lnTo>
                    <a:pt x="571" y="0"/>
                  </a:lnTo>
                  <a:close/>
                </a:path>
              </a:pathLst>
            </a:custGeom>
            <a:solidFill>
              <a:srgbClr val="000000"/>
            </a:solidFill>
            <a:ln w="9525">
              <a:noFill/>
              <a:round/>
              <a:headEnd/>
              <a:tailEnd/>
            </a:ln>
          </p:spPr>
          <p:txBody>
            <a:bodyPr/>
            <a:lstStyle/>
            <a:p>
              <a:endParaRPr lang="id-ID"/>
            </a:p>
          </p:txBody>
        </p:sp>
        <p:sp>
          <p:nvSpPr>
            <p:cNvPr id="70841" name="Freeform 184"/>
            <p:cNvSpPr>
              <a:spLocks/>
            </p:cNvSpPr>
            <p:nvPr/>
          </p:nvSpPr>
          <p:spPr bwMode="auto">
            <a:xfrm>
              <a:off x="731" y="3257"/>
              <a:ext cx="133" cy="267"/>
            </a:xfrm>
            <a:custGeom>
              <a:avLst/>
              <a:gdLst>
                <a:gd name="T0" fmla="*/ 6 w 266"/>
                <a:gd name="T1" fmla="*/ 0 h 532"/>
                <a:gd name="T2" fmla="*/ 45 w 266"/>
                <a:gd name="T3" fmla="*/ 103 h 532"/>
                <a:gd name="T4" fmla="*/ 63 w 266"/>
                <a:gd name="T5" fmla="*/ 177 h 532"/>
                <a:gd name="T6" fmla="*/ 114 w 266"/>
                <a:gd name="T7" fmla="*/ 277 h 532"/>
                <a:gd name="T8" fmla="*/ 209 w 266"/>
                <a:gd name="T9" fmla="*/ 401 h 532"/>
                <a:gd name="T10" fmla="*/ 266 w 266"/>
                <a:gd name="T11" fmla="*/ 532 h 532"/>
                <a:gd name="T12" fmla="*/ 215 w 266"/>
                <a:gd name="T13" fmla="*/ 486 h 532"/>
                <a:gd name="T14" fmla="*/ 186 w 266"/>
                <a:gd name="T15" fmla="*/ 395 h 532"/>
                <a:gd name="T16" fmla="*/ 102 w 266"/>
                <a:gd name="T17" fmla="*/ 295 h 532"/>
                <a:gd name="T18" fmla="*/ 34 w 266"/>
                <a:gd name="T19" fmla="*/ 163 h 532"/>
                <a:gd name="T20" fmla="*/ 17 w 266"/>
                <a:gd name="T21" fmla="*/ 85 h 532"/>
                <a:gd name="T22" fmla="*/ 0 w 266"/>
                <a:gd name="T23" fmla="*/ 40 h 532"/>
                <a:gd name="T24" fmla="*/ 6 w 266"/>
                <a:gd name="T25" fmla="*/ 0 h 532"/>
                <a:gd name="T26" fmla="*/ 6 w 266"/>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6"/>
                <a:gd name="T43" fmla="*/ 0 h 532"/>
                <a:gd name="T44" fmla="*/ 266 w 266"/>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6" h="532">
                  <a:moveTo>
                    <a:pt x="6" y="0"/>
                  </a:moveTo>
                  <a:lnTo>
                    <a:pt x="45" y="103"/>
                  </a:lnTo>
                  <a:lnTo>
                    <a:pt x="63" y="177"/>
                  </a:lnTo>
                  <a:lnTo>
                    <a:pt x="114" y="277"/>
                  </a:lnTo>
                  <a:lnTo>
                    <a:pt x="209" y="401"/>
                  </a:lnTo>
                  <a:lnTo>
                    <a:pt x="266" y="532"/>
                  </a:lnTo>
                  <a:lnTo>
                    <a:pt x="215" y="486"/>
                  </a:lnTo>
                  <a:lnTo>
                    <a:pt x="186" y="395"/>
                  </a:lnTo>
                  <a:lnTo>
                    <a:pt x="102" y="295"/>
                  </a:lnTo>
                  <a:lnTo>
                    <a:pt x="34" y="163"/>
                  </a:lnTo>
                  <a:lnTo>
                    <a:pt x="17" y="85"/>
                  </a:lnTo>
                  <a:lnTo>
                    <a:pt x="0" y="40"/>
                  </a:lnTo>
                  <a:lnTo>
                    <a:pt x="6" y="0"/>
                  </a:lnTo>
                  <a:close/>
                </a:path>
              </a:pathLst>
            </a:custGeom>
            <a:solidFill>
              <a:srgbClr val="000000"/>
            </a:solidFill>
            <a:ln w="9525">
              <a:noFill/>
              <a:round/>
              <a:headEnd/>
              <a:tailEnd/>
            </a:ln>
          </p:spPr>
          <p:txBody>
            <a:bodyPr/>
            <a:lstStyle/>
            <a:p>
              <a:endParaRPr lang="id-ID"/>
            </a:p>
          </p:txBody>
        </p:sp>
        <p:sp>
          <p:nvSpPr>
            <p:cNvPr id="70842" name="Freeform 185"/>
            <p:cNvSpPr>
              <a:spLocks/>
            </p:cNvSpPr>
            <p:nvPr/>
          </p:nvSpPr>
          <p:spPr bwMode="auto">
            <a:xfrm>
              <a:off x="955" y="3339"/>
              <a:ext cx="53" cy="724"/>
            </a:xfrm>
            <a:custGeom>
              <a:avLst/>
              <a:gdLst>
                <a:gd name="T0" fmla="*/ 106 w 106"/>
                <a:gd name="T1" fmla="*/ 0 h 1449"/>
                <a:gd name="T2" fmla="*/ 60 w 106"/>
                <a:gd name="T3" fmla="*/ 630 h 1449"/>
                <a:gd name="T4" fmla="*/ 0 w 106"/>
                <a:gd name="T5" fmla="*/ 1143 h 1449"/>
                <a:gd name="T6" fmla="*/ 26 w 106"/>
                <a:gd name="T7" fmla="*/ 1449 h 1449"/>
                <a:gd name="T8" fmla="*/ 26 w 106"/>
                <a:gd name="T9" fmla="*/ 1143 h 1449"/>
                <a:gd name="T10" fmla="*/ 83 w 106"/>
                <a:gd name="T11" fmla="*/ 713 h 1449"/>
                <a:gd name="T12" fmla="*/ 100 w 106"/>
                <a:gd name="T13" fmla="*/ 430 h 1449"/>
                <a:gd name="T14" fmla="*/ 106 w 106"/>
                <a:gd name="T15" fmla="*/ 0 h 1449"/>
                <a:gd name="T16" fmla="*/ 106 w 106"/>
                <a:gd name="T17" fmla="*/ 0 h 14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6"/>
                <a:gd name="T28" fmla="*/ 0 h 1449"/>
                <a:gd name="T29" fmla="*/ 106 w 106"/>
                <a:gd name="T30" fmla="*/ 1449 h 14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6" h="1449">
                  <a:moveTo>
                    <a:pt x="106" y="0"/>
                  </a:moveTo>
                  <a:lnTo>
                    <a:pt x="60" y="630"/>
                  </a:lnTo>
                  <a:lnTo>
                    <a:pt x="0" y="1143"/>
                  </a:lnTo>
                  <a:lnTo>
                    <a:pt x="26" y="1449"/>
                  </a:lnTo>
                  <a:lnTo>
                    <a:pt x="26" y="1143"/>
                  </a:lnTo>
                  <a:lnTo>
                    <a:pt x="83" y="713"/>
                  </a:lnTo>
                  <a:lnTo>
                    <a:pt x="100" y="430"/>
                  </a:lnTo>
                  <a:lnTo>
                    <a:pt x="106" y="0"/>
                  </a:lnTo>
                  <a:close/>
                </a:path>
              </a:pathLst>
            </a:custGeom>
            <a:solidFill>
              <a:srgbClr val="000000"/>
            </a:solidFill>
            <a:ln w="9525">
              <a:noFill/>
              <a:round/>
              <a:headEnd/>
              <a:tailEnd/>
            </a:ln>
          </p:spPr>
          <p:txBody>
            <a:bodyPr/>
            <a:lstStyle/>
            <a:p>
              <a:endParaRPr lang="id-ID"/>
            </a:p>
          </p:txBody>
        </p:sp>
        <p:sp>
          <p:nvSpPr>
            <p:cNvPr id="70843" name="Freeform 186"/>
            <p:cNvSpPr>
              <a:spLocks/>
            </p:cNvSpPr>
            <p:nvPr/>
          </p:nvSpPr>
          <p:spPr bwMode="auto">
            <a:xfrm>
              <a:off x="1349" y="2975"/>
              <a:ext cx="261" cy="156"/>
            </a:xfrm>
            <a:custGeom>
              <a:avLst/>
              <a:gdLst>
                <a:gd name="T0" fmla="*/ 0 w 520"/>
                <a:gd name="T1" fmla="*/ 0 h 312"/>
                <a:gd name="T2" fmla="*/ 131 w 520"/>
                <a:gd name="T3" fmla="*/ 35 h 312"/>
                <a:gd name="T4" fmla="*/ 395 w 520"/>
                <a:gd name="T5" fmla="*/ 80 h 312"/>
                <a:gd name="T6" fmla="*/ 520 w 520"/>
                <a:gd name="T7" fmla="*/ 164 h 312"/>
                <a:gd name="T8" fmla="*/ 395 w 520"/>
                <a:gd name="T9" fmla="*/ 97 h 312"/>
                <a:gd name="T10" fmla="*/ 249 w 520"/>
                <a:gd name="T11" fmla="*/ 92 h 312"/>
                <a:gd name="T12" fmla="*/ 171 w 520"/>
                <a:gd name="T13" fmla="*/ 69 h 312"/>
                <a:gd name="T14" fmla="*/ 74 w 520"/>
                <a:gd name="T15" fmla="*/ 312 h 312"/>
                <a:gd name="T16" fmla="*/ 131 w 520"/>
                <a:gd name="T17" fmla="*/ 63 h 312"/>
                <a:gd name="T18" fmla="*/ 0 w 520"/>
                <a:gd name="T19" fmla="*/ 0 h 312"/>
                <a:gd name="T20" fmla="*/ 0 w 520"/>
                <a:gd name="T21" fmla="*/ 0 h 3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0"/>
                <a:gd name="T34" fmla="*/ 0 h 312"/>
                <a:gd name="T35" fmla="*/ 520 w 520"/>
                <a:gd name="T36" fmla="*/ 312 h 3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0" h="312">
                  <a:moveTo>
                    <a:pt x="0" y="0"/>
                  </a:moveTo>
                  <a:lnTo>
                    <a:pt x="131" y="35"/>
                  </a:lnTo>
                  <a:lnTo>
                    <a:pt x="395" y="80"/>
                  </a:lnTo>
                  <a:lnTo>
                    <a:pt x="520" y="164"/>
                  </a:lnTo>
                  <a:lnTo>
                    <a:pt x="395" y="97"/>
                  </a:lnTo>
                  <a:lnTo>
                    <a:pt x="249" y="92"/>
                  </a:lnTo>
                  <a:lnTo>
                    <a:pt x="171" y="69"/>
                  </a:lnTo>
                  <a:lnTo>
                    <a:pt x="74" y="312"/>
                  </a:lnTo>
                  <a:lnTo>
                    <a:pt x="131" y="63"/>
                  </a:lnTo>
                  <a:lnTo>
                    <a:pt x="0" y="0"/>
                  </a:lnTo>
                  <a:close/>
                </a:path>
              </a:pathLst>
            </a:custGeom>
            <a:solidFill>
              <a:srgbClr val="000000"/>
            </a:solidFill>
            <a:ln w="9525">
              <a:noFill/>
              <a:round/>
              <a:headEnd/>
              <a:tailEnd/>
            </a:ln>
          </p:spPr>
          <p:txBody>
            <a:bodyPr/>
            <a:lstStyle/>
            <a:p>
              <a:endParaRPr lang="id-ID"/>
            </a:p>
          </p:txBody>
        </p:sp>
        <p:sp>
          <p:nvSpPr>
            <p:cNvPr id="70844" name="Freeform 187"/>
            <p:cNvSpPr>
              <a:spLocks/>
            </p:cNvSpPr>
            <p:nvPr/>
          </p:nvSpPr>
          <p:spPr bwMode="auto">
            <a:xfrm>
              <a:off x="1042" y="3201"/>
              <a:ext cx="29" cy="235"/>
            </a:xfrm>
            <a:custGeom>
              <a:avLst/>
              <a:gdLst>
                <a:gd name="T0" fmla="*/ 58 w 58"/>
                <a:gd name="T1" fmla="*/ 0 h 469"/>
                <a:gd name="T2" fmla="*/ 0 w 58"/>
                <a:gd name="T3" fmla="*/ 152 h 469"/>
                <a:gd name="T4" fmla="*/ 0 w 58"/>
                <a:gd name="T5" fmla="*/ 243 h 469"/>
                <a:gd name="T6" fmla="*/ 29 w 58"/>
                <a:gd name="T7" fmla="*/ 469 h 469"/>
                <a:gd name="T8" fmla="*/ 29 w 58"/>
                <a:gd name="T9" fmla="*/ 186 h 469"/>
                <a:gd name="T10" fmla="*/ 58 w 58"/>
                <a:gd name="T11" fmla="*/ 0 h 469"/>
                <a:gd name="T12" fmla="*/ 58 w 58"/>
                <a:gd name="T13" fmla="*/ 0 h 469"/>
                <a:gd name="T14" fmla="*/ 0 60000 65536"/>
                <a:gd name="T15" fmla="*/ 0 60000 65536"/>
                <a:gd name="T16" fmla="*/ 0 60000 65536"/>
                <a:gd name="T17" fmla="*/ 0 60000 65536"/>
                <a:gd name="T18" fmla="*/ 0 60000 65536"/>
                <a:gd name="T19" fmla="*/ 0 60000 65536"/>
                <a:gd name="T20" fmla="*/ 0 60000 65536"/>
                <a:gd name="T21" fmla="*/ 0 w 58"/>
                <a:gd name="T22" fmla="*/ 0 h 469"/>
                <a:gd name="T23" fmla="*/ 58 w 58"/>
                <a:gd name="T24" fmla="*/ 469 h 4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469">
                  <a:moveTo>
                    <a:pt x="58" y="0"/>
                  </a:moveTo>
                  <a:lnTo>
                    <a:pt x="0" y="152"/>
                  </a:lnTo>
                  <a:lnTo>
                    <a:pt x="0" y="243"/>
                  </a:lnTo>
                  <a:lnTo>
                    <a:pt x="29" y="469"/>
                  </a:lnTo>
                  <a:lnTo>
                    <a:pt x="29" y="186"/>
                  </a:lnTo>
                  <a:lnTo>
                    <a:pt x="58" y="0"/>
                  </a:lnTo>
                  <a:close/>
                </a:path>
              </a:pathLst>
            </a:custGeom>
            <a:solidFill>
              <a:srgbClr val="000000"/>
            </a:solidFill>
            <a:ln w="9525">
              <a:noFill/>
              <a:round/>
              <a:headEnd/>
              <a:tailEnd/>
            </a:ln>
          </p:spPr>
          <p:txBody>
            <a:bodyPr/>
            <a:lstStyle/>
            <a:p>
              <a:endParaRPr lang="id-ID"/>
            </a:p>
          </p:txBody>
        </p:sp>
        <p:sp>
          <p:nvSpPr>
            <p:cNvPr id="70845" name="Freeform 188"/>
            <p:cNvSpPr>
              <a:spLocks/>
            </p:cNvSpPr>
            <p:nvPr/>
          </p:nvSpPr>
          <p:spPr bwMode="auto">
            <a:xfrm>
              <a:off x="672" y="3883"/>
              <a:ext cx="190" cy="36"/>
            </a:xfrm>
            <a:custGeom>
              <a:avLst/>
              <a:gdLst>
                <a:gd name="T0" fmla="*/ 0 w 378"/>
                <a:gd name="T1" fmla="*/ 0 h 72"/>
                <a:gd name="T2" fmla="*/ 249 w 378"/>
                <a:gd name="T3" fmla="*/ 0 h 72"/>
                <a:gd name="T4" fmla="*/ 378 w 378"/>
                <a:gd name="T5" fmla="*/ 72 h 72"/>
                <a:gd name="T6" fmla="*/ 0 w 378"/>
                <a:gd name="T7" fmla="*/ 0 h 72"/>
                <a:gd name="T8" fmla="*/ 0 w 378"/>
                <a:gd name="T9" fmla="*/ 0 h 72"/>
                <a:gd name="T10" fmla="*/ 0 60000 65536"/>
                <a:gd name="T11" fmla="*/ 0 60000 65536"/>
                <a:gd name="T12" fmla="*/ 0 60000 65536"/>
                <a:gd name="T13" fmla="*/ 0 60000 65536"/>
                <a:gd name="T14" fmla="*/ 0 60000 65536"/>
                <a:gd name="T15" fmla="*/ 0 w 378"/>
                <a:gd name="T16" fmla="*/ 0 h 72"/>
                <a:gd name="T17" fmla="*/ 378 w 378"/>
                <a:gd name="T18" fmla="*/ 72 h 72"/>
              </a:gdLst>
              <a:ahLst/>
              <a:cxnLst>
                <a:cxn ang="T10">
                  <a:pos x="T0" y="T1"/>
                </a:cxn>
                <a:cxn ang="T11">
                  <a:pos x="T2" y="T3"/>
                </a:cxn>
                <a:cxn ang="T12">
                  <a:pos x="T4" y="T5"/>
                </a:cxn>
                <a:cxn ang="T13">
                  <a:pos x="T6" y="T7"/>
                </a:cxn>
                <a:cxn ang="T14">
                  <a:pos x="T8" y="T9"/>
                </a:cxn>
              </a:cxnLst>
              <a:rect l="T15" t="T16" r="T17" b="T18"/>
              <a:pathLst>
                <a:path w="378" h="72">
                  <a:moveTo>
                    <a:pt x="0" y="0"/>
                  </a:moveTo>
                  <a:lnTo>
                    <a:pt x="249" y="0"/>
                  </a:lnTo>
                  <a:lnTo>
                    <a:pt x="378" y="72"/>
                  </a:lnTo>
                  <a:lnTo>
                    <a:pt x="0" y="0"/>
                  </a:lnTo>
                  <a:close/>
                </a:path>
              </a:pathLst>
            </a:custGeom>
            <a:solidFill>
              <a:srgbClr val="000000"/>
            </a:solidFill>
            <a:ln w="9525">
              <a:noFill/>
              <a:round/>
              <a:headEnd/>
              <a:tailEnd/>
            </a:ln>
          </p:spPr>
          <p:txBody>
            <a:bodyPr/>
            <a:lstStyle/>
            <a:p>
              <a:endParaRPr lang="id-ID"/>
            </a:p>
          </p:txBody>
        </p:sp>
        <p:sp>
          <p:nvSpPr>
            <p:cNvPr id="70846" name="Freeform 189"/>
            <p:cNvSpPr>
              <a:spLocks/>
            </p:cNvSpPr>
            <p:nvPr/>
          </p:nvSpPr>
          <p:spPr bwMode="auto">
            <a:xfrm>
              <a:off x="757" y="3936"/>
              <a:ext cx="99" cy="133"/>
            </a:xfrm>
            <a:custGeom>
              <a:avLst/>
              <a:gdLst>
                <a:gd name="T0" fmla="*/ 175 w 198"/>
                <a:gd name="T1" fmla="*/ 0 h 266"/>
                <a:gd name="T2" fmla="*/ 175 w 198"/>
                <a:gd name="T3" fmla="*/ 68 h 266"/>
                <a:gd name="T4" fmla="*/ 0 w 198"/>
                <a:gd name="T5" fmla="*/ 57 h 266"/>
                <a:gd name="T6" fmla="*/ 107 w 198"/>
                <a:gd name="T7" fmla="*/ 91 h 266"/>
                <a:gd name="T8" fmla="*/ 107 w 198"/>
                <a:gd name="T9" fmla="*/ 266 h 266"/>
                <a:gd name="T10" fmla="*/ 164 w 198"/>
                <a:gd name="T11" fmla="*/ 118 h 266"/>
                <a:gd name="T12" fmla="*/ 198 w 198"/>
                <a:gd name="T13" fmla="*/ 260 h 266"/>
                <a:gd name="T14" fmla="*/ 175 w 198"/>
                <a:gd name="T15" fmla="*/ 0 h 266"/>
                <a:gd name="T16" fmla="*/ 175 w 198"/>
                <a:gd name="T17" fmla="*/ 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8"/>
                <a:gd name="T28" fmla="*/ 0 h 266"/>
                <a:gd name="T29" fmla="*/ 198 w 198"/>
                <a:gd name="T30" fmla="*/ 266 h 2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8" h="266">
                  <a:moveTo>
                    <a:pt x="175" y="0"/>
                  </a:moveTo>
                  <a:lnTo>
                    <a:pt x="175" y="68"/>
                  </a:lnTo>
                  <a:lnTo>
                    <a:pt x="0" y="57"/>
                  </a:lnTo>
                  <a:lnTo>
                    <a:pt x="107" y="91"/>
                  </a:lnTo>
                  <a:lnTo>
                    <a:pt x="107" y="266"/>
                  </a:lnTo>
                  <a:lnTo>
                    <a:pt x="164" y="118"/>
                  </a:lnTo>
                  <a:lnTo>
                    <a:pt x="198" y="260"/>
                  </a:lnTo>
                  <a:lnTo>
                    <a:pt x="175" y="0"/>
                  </a:lnTo>
                  <a:close/>
                </a:path>
              </a:pathLst>
            </a:custGeom>
            <a:solidFill>
              <a:srgbClr val="000000"/>
            </a:solidFill>
            <a:ln w="9525">
              <a:noFill/>
              <a:round/>
              <a:headEnd/>
              <a:tailEnd/>
            </a:ln>
          </p:spPr>
          <p:txBody>
            <a:bodyPr/>
            <a:lstStyle/>
            <a:p>
              <a:endParaRPr lang="id-ID"/>
            </a:p>
          </p:txBody>
        </p:sp>
        <p:sp>
          <p:nvSpPr>
            <p:cNvPr id="70847" name="Freeform 190"/>
            <p:cNvSpPr>
              <a:spLocks/>
            </p:cNvSpPr>
            <p:nvPr/>
          </p:nvSpPr>
          <p:spPr bwMode="auto">
            <a:xfrm>
              <a:off x="608" y="4165"/>
              <a:ext cx="22" cy="136"/>
            </a:xfrm>
            <a:custGeom>
              <a:avLst/>
              <a:gdLst>
                <a:gd name="T0" fmla="*/ 9 w 43"/>
                <a:gd name="T1" fmla="*/ 0 h 272"/>
                <a:gd name="T2" fmla="*/ 0 w 43"/>
                <a:gd name="T3" fmla="*/ 272 h 272"/>
                <a:gd name="T4" fmla="*/ 32 w 43"/>
                <a:gd name="T5" fmla="*/ 272 h 272"/>
                <a:gd name="T6" fmla="*/ 43 w 43"/>
                <a:gd name="T7" fmla="*/ 29 h 272"/>
                <a:gd name="T8" fmla="*/ 9 w 43"/>
                <a:gd name="T9" fmla="*/ 0 h 272"/>
                <a:gd name="T10" fmla="*/ 9 w 43"/>
                <a:gd name="T11" fmla="*/ 0 h 272"/>
                <a:gd name="T12" fmla="*/ 0 60000 65536"/>
                <a:gd name="T13" fmla="*/ 0 60000 65536"/>
                <a:gd name="T14" fmla="*/ 0 60000 65536"/>
                <a:gd name="T15" fmla="*/ 0 60000 65536"/>
                <a:gd name="T16" fmla="*/ 0 60000 65536"/>
                <a:gd name="T17" fmla="*/ 0 60000 65536"/>
                <a:gd name="T18" fmla="*/ 0 w 43"/>
                <a:gd name="T19" fmla="*/ 0 h 272"/>
                <a:gd name="T20" fmla="*/ 43 w 43"/>
                <a:gd name="T21" fmla="*/ 272 h 272"/>
              </a:gdLst>
              <a:ahLst/>
              <a:cxnLst>
                <a:cxn ang="T12">
                  <a:pos x="T0" y="T1"/>
                </a:cxn>
                <a:cxn ang="T13">
                  <a:pos x="T2" y="T3"/>
                </a:cxn>
                <a:cxn ang="T14">
                  <a:pos x="T4" y="T5"/>
                </a:cxn>
                <a:cxn ang="T15">
                  <a:pos x="T6" y="T7"/>
                </a:cxn>
                <a:cxn ang="T16">
                  <a:pos x="T8" y="T9"/>
                </a:cxn>
                <a:cxn ang="T17">
                  <a:pos x="T10" y="T11"/>
                </a:cxn>
              </a:cxnLst>
              <a:rect l="T18" t="T19" r="T20" b="T21"/>
              <a:pathLst>
                <a:path w="43" h="272">
                  <a:moveTo>
                    <a:pt x="9" y="0"/>
                  </a:moveTo>
                  <a:lnTo>
                    <a:pt x="0" y="272"/>
                  </a:lnTo>
                  <a:lnTo>
                    <a:pt x="32" y="272"/>
                  </a:lnTo>
                  <a:lnTo>
                    <a:pt x="43" y="29"/>
                  </a:lnTo>
                  <a:lnTo>
                    <a:pt x="9" y="0"/>
                  </a:lnTo>
                  <a:close/>
                </a:path>
              </a:pathLst>
            </a:custGeom>
            <a:solidFill>
              <a:srgbClr val="000000"/>
            </a:solidFill>
            <a:ln w="9525">
              <a:noFill/>
              <a:round/>
              <a:headEnd/>
              <a:tailEnd/>
            </a:ln>
          </p:spPr>
          <p:txBody>
            <a:bodyPr/>
            <a:lstStyle/>
            <a:p>
              <a:endParaRPr lang="id-ID"/>
            </a:p>
          </p:txBody>
        </p:sp>
        <p:sp>
          <p:nvSpPr>
            <p:cNvPr id="70848" name="Freeform 191"/>
            <p:cNvSpPr>
              <a:spLocks/>
            </p:cNvSpPr>
            <p:nvPr/>
          </p:nvSpPr>
          <p:spPr bwMode="auto">
            <a:xfrm>
              <a:off x="734" y="4157"/>
              <a:ext cx="63" cy="144"/>
            </a:xfrm>
            <a:custGeom>
              <a:avLst/>
              <a:gdLst>
                <a:gd name="T0" fmla="*/ 125 w 125"/>
                <a:gd name="T1" fmla="*/ 0 h 289"/>
                <a:gd name="T2" fmla="*/ 91 w 125"/>
                <a:gd name="T3" fmla="*/ 198 h 289"/>
                <a:gd name="T4" fmla="*/ 0 w 125"/>
                <a:gd name="T5" fmla="*/ 289 h 289"/>
                <a:gd name="T6" fmla="*/ 114 w 125"/>
                <a:gd name="T7" fmla="*/ 289 h 289"/>
                <a:gd name="T8" fmla="*/ 125 w 125"/>
                <a:gd name="T9" fmla="*/ 0 h 289"/>
                <a:gd name="T10" fmla="*/ 125 w 125"/>
                <a:gd name="T11" fmla="*/ 0 h 289"/>
                <a:gd name="T12" fmla="*/ 0 60000 65536"/>
                <a:gd name="T13" fmla="*/ 0 60000 65536"/>
                <a:gd name="T14" fmla="*/ 0 60000 65536"/>
                <a:gd name="T15" fmla="*/ 0 60000 65536"/>
                <a:gd name="T16" fmla="*/ 0 60000 65536"/>
                <a:gd name="T17" fmla="*/ 0 60000 65536"/>
                <a:gd name="T18" fmla="*/ 0 w 125"/>
                <a:gd name="T19" fmla="*/ 0 h 289"/>
                <a:gd name="T20" fmla="*/ 125 w 125"/>
                <a:gd name="T21" fmla="*/ 289 h 289"/>
              </a:gdLst>
              <a:ahLst/>
              <a:cxnLst>
                <a:cxn ang="T12">
                  <a:pos x="T0" y="T1"/>
                </a:cxn>
                <a:cxn ang="T13">
                  <a:pos x="T2" y="T3"/>
                </a:cxn>
                <a:cxn ang="T14">
                  <a:pos x="T4" y="T5"/>
                </a:cxn>
                <a:cxn ang="T15">
                  <a:pos x="T6" y="T7"/>
                </a:cxn>
                <a:cxn ang="T16">
                  <a:pos x="T8" y="T9"/>
                </a:cxn>
                <a:cxn ang="T17">
                  <a:pos x="T10" y="T11"/>
                </a:cxn>
              </a:cxnLst>
              <a:rect l="T18" t="T19" r="T20" b="T21"/>
              <a:pathLst>
                <a:path w="125" h="289">
                  <a:moveTo>
                    <a:pt x="125" y="0"/>
                  </a:moveTo>
                  <a:lnTo>
                    <a:pt x="91" y="198"/>
                  </a:lnTo>
                  <a:lnTo>
                    <a:pt x="0" y="289"/>
                  </a:lnTo>
                  <a:lnTo>
                    <a:pt x="114" y="289"/>
                  </a:lnTo>
                  <a:lnTo>
                    <a:pt x="125" y="0"/>
                  </a:lnTo>
                  <a:close/>
                </a:path>
              </a:pathLst>
            </a:custGeom>
            <a:solidFill>
              <a:srgbClr val="000000"/>
            </a:solidFill>
            <a:ln w="9525">
              <a:noFill/>
              <a:round/>
              <a:headEnd/>
              <a:tailEnd/>
            </a:ln>
          </p:spPr>
          <p:txBody>
            <a:bodyPr/>
            <a:lstStyle/>
            <a:p>
              <a:endParaRPr lang="id-ID"/>
            </a:p>
          </p:txBody>
        </p:sp>
        <p:sp>
          <p:nvSpPr>
            <p:cNvPr id="70849" name="Freeform 192"/>
            <p:cNvSpPr>
              <a:spLocks/>
            </p:cNvSpPr>
            <p:nvPr/>
          </p:nvSpPr>
          <p:spPr bwMode="auto">
            <a:xfrm>
              <a:off x="966" y="4151"/>
              <a:ext cx="23" cy="150"/>
            </a:xfrm>
            <a:custGeom>
              <a:avLst/>
              <a:gdLst>
                <a:gd name="T0" fmla="*/ 0 w 46"/>
                <a:gd name="T1" fmla="*/ 0 h 300"/>
                <a:gd name="T2" fmla="*/ 0 w 46"/>
                <a:gd name="T3" fmla="*/ 300 h 300"/>
                <a:gd name="T4" fmla="*/ 46 w 46"/>
                <a:gd name="T5" fmla="*/ 300 h 300"/>
                <a:gd name="T6" fmla="*/ 0 w 46"/>
                <a:gd name="T7" fmla="*/ 0 h 300"/>
                <a:gd name="T8" fmla="*/ 0 w 46"/>
                <a:gd name="T9" fmla="*/ 0 h 300"/>
                <a:gd name="T10" fmla="*/ 0 60000 65536"/>
                <a:gd name="T11" fmla="*/ 0 60000 65536"/>
                <a:gd name="T12" fmla="*/ 0 60000 65536"/>
                <a:gd name="T13" fmla="*/ 0 60000 65536"/>
                <a:gd name="T14" fmla="*/ 0 60000 65536"/>
                <a:gd name="T15" fmla="*/ 0 w 46"/>
                <a:gd name="T16" fmla="*/ 0 h 300"/>
                <a:gd name="T17" fmla="*/ 46 w 46"/>
                <a:gd name="T18" fmla="*/ 300 h 300"/>
              </a:gdLst>
              <a:ahLst/>
              <a:cxnLst>
                <a:cxn ang="T10">
                  <a:pos x="T0" y="T1"/>
                </a:cxn>
                <a:cxn ang="T11">
                  <a:pos x="T2" y="T3"/>
                </a:cxn>
                <a:cxn ang="T12">
                  <a:pos x="T4" y="T5"/>
                </a:cxn>
                <a:cxn ang="T13">
                  <a:pos x="T6" y="T7"/>
                </a:cxn>
                <a:cxn ang="T14">
                  <a:pos x="T8" y="T9"/>
                </a:cxn>
              </a:cxnLst>
              <a:rect l="T15" t="T16" r="T17" b="T18"/>
              <a:pathLst>
                <a:path w="46" h="300">
                  <a:moveTo>
                    <a:pt x="0" y="0"/>
                  </a:moveTo>
                  <a:lnTo>
                    <a:pt x="0" y="300"/>
                  </a:lnTo>
                  <a:lnTo>
                    <a:pt x="46" y="300"/>
                  </a:lnTo>
                  <a:lnTo>
                    <a:pt x="0" y="0"/>
                  </a:lnTo>
                  <a:close/>
                </a:path>
              </a:pathLst>
            </a:custGeom>
            <a:solidFill>
              <a:srgbClr val="000000"/>
            </a:solidFill>
            <a:ln w="9525">
              <a:noFill/>
              <a:round/>
              <a:headEnd/>
              <a:tailEnd/>
            </a:ln>
          </p:spPr>
          <p:txBody>
            <a:bodyPr/>
            <a:lstStyle/>
            <a:p>
              <a:endParaRPr lang="id-ID"/>
            </a:p>
          </p:txBody>
        </p:sp>
        <p:sp>
          <p:nvSpPr>
            <p:cNvPr id="70850" name="Freeform 193"/>
            <p:cNvSpPr>
              <a:spLocks/>
            </p:cNvSpPr>
            <p:nvPr/>
          </p:nvSpPr>
          <p:spPr bwMode="auto">
            <a:xfrm>
              <a:off x="1155" y="4009"/>
              <a:ext cx="135" cy="125"/>
            </a:xfrm>
            <a:custGeom>
              <a:avLst/>
              <a:gdLst>
                <a:gd name="T0" fmla="*/ 0 w 270"/>
                <a:gd name="T1" fmla="*/ 0 h 249"/>
                <a:gd name="T2" fmla="*/ 146 w 270"/>
                <a:gd name="T3" fmla="*/ 0 h 249"/>
                <a:gd name="T4" fmla="*/ 270 w 270"/>
                <a:gd name="T5" fmla="*/ 29 h 249"/>
                <a:gd name="T6" fmla="*/ 180 w 270"/>
                <a:gd name="T7" fmla="*/ 40 h 249"/>
                <a:gd name="T8" fmla="*/ 201 w 270"/>
                <a:gd name="T9" fmla="*/ 249 h 249"/>
                <a:gd name="T10" fmla="*/ 129 w 270"/>
                <a:gd name="T11" fmla="*/ 29 h 249"/>
                <a:gd name="T12" fmla="*/ 0 w 270"/>
                <a:gd name="T13" fmla="*/ 0 h 249"/>
                <a:gd name="T14" fmla="*/ 0 w 270"/>
                <a:gd name="T15" fmla="*/ 0 h 249"/>
                <a:gd name="T16" fmla="*/ 0 60000 65536"/>
                <a:gd name="T17" fmla="*/ 0 60000 65536"/>
                <a:gd name="T18" fmla="*/ 0 60000 65536"/>
                <a:gd name="T19" fmla="*/ 0 60000 65536"/>
                <a:gd name="T20" fmla="*/ 0 60000 65536"/>
                <a:gd name="T21" fmla="*/ 0 60000 65536"/>
                <a:gd name="T22" fmla="*/ 0 60000 65536"/>
                <a:gd name="T23" fmla="*/ 0 60000 65536"/>
                <a:gd name="T24" fmla="*/ 0 w 270"/>
                <a:gd name="T25" fmla="*/ 0 h 249"/>
                <a:gd name="T26" fmla="*/ 270 w 270"/>
                <a:gd name="T27" fmla="*/ 249 h 2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0" h="249">
                  <a:moveTo>
                    <a:pt x="0" y="0"/>
                  </a:moveTo>
                  <a:lnTo>
                    <a:pt x="146" y="0"/>
                  </a:lnTo>
                  <a:lnTo>
                    <a:pt x="270" y="29"/>
                  </a:lnTo>
                  <a:lnTo>
                    <a:pt x="180" y="40"/>
                  </a:lnTo>
                  <a:lnTo>
                    <a:pt x="201" y="249"/>
                  </a:lnTo>
                  <a:lnTo>
                    <a:pt x="129" y="29"/>
                  </a:lnTo>
                  <a:lnTo>
                    <a:pt x="0" y="0"/>
                  </a:lnTo>
                  <a:close/>
                </a:path>
              </a:pathLst>
            </a:custGeom>
            <a:solidFill>
              <a:srgbClr val="000000"/>
            </a:solidFill>
            <a:ln w="9525">
              <a:noFill/>
              <a:round/>
              <a:headEnd/>
              <a:tailEnd/>
            </a:ln>
          </p:spPr>
          <p:txBody>
            <a:bodyPr/>
            <a:lstStyle/>
            <a:p>
              <a:endParaRPr lang="id-ID"/>
            </a:p>
          </p:txBody>
        </p:sp>
        <p:sp>
          <p:nvSpPr>
            <p:cNvPr id="70851" name="Freeform 194"/>
            <p:cNvSpPr>
              <a:spLocks/>
            </p:cNvSpPr>
            <p:nvPr/>
          </p:nvSpPr>
          <p:spPr bwMode="auto">
            <a:xfrm>
              <a:off x="1494" y="4244"/>
              <a:ext cx="40" cy="57"/>
            </a:xfrm>
            <a:custGeom>
              <a:avLst/>
              <a:gdLst>
                <a:gd name="T0" fmla="*/ 73 w 80"/>
                <a:gd name="T1" fmla="*/ 0 h 114"/>
                <a:gd name="T2" fmla="*/ 80 w 80"/>
                <a:gd name="T3" fmla="*/ 114 h 114"/>
                <a:gd name="T4" fmla="*/ 23 w 80"/>
                <a:gd name="T5" fmla="*/ 114 h 114"/>
                <a:gd name="T6" fmla="*/ 0 w 80"/>
                <a:gd name="T7" fmla="*/ 34 h 114"/>
                <a:gd name="T8" fmla="*/ 73 w 80"/>
                <a:gd name="T9" fmla="*/ 0 h 114"/>
                <a:gd name="T10" fmla="*/ 73 w 80"/>
                <a:gd name="T11" fmla="*/ 0 h 114"/>
                <a:gd name="T12" fmla="*/ 0 60000 65536"/>
                <a:gd name="T13" fmla="*/ 0 60000 65536"/>
                <a:gd name="T14" fmla="*/ 0 60000 65536"/>
                <a:gd name="T15" fmla="*/ 0 60000 65536"/>
                <a:gd name="T16" fmla="*/ 0 60000 65536"/>
                <a:gd name="T17" fmla="*/ 0 60000 65536"/>
                <a:gd name="T18" fmla="*/ 0 w 80"/>
                <a:gd name="T19" fmla="*/ 0 h 114"/>
                <a:gd name="T20" fmla="*/ 80 w 80"/>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80" h="114">
                  <a:moveTo>
                    <a:pt x="73" y="0"/>
                  </a:moveTo>
                  <a:lnTo>
                    <a:pt x="80" y="114"/>
                  </a:lnTo>
                  <a:lnTo>
                    <a:pt x="23" y="114"/>
                  </a:lnTo>
                  <a:lnTo>
                    <a:pt x="0" y="34"/>
                  </a:lnTo>
                  <a:lnTo>
                    <a:pt x="73" y="0"/>
                  </a:lnTo>
                  <a:close/>
                </a:path>
              </a:pathLst>
            </a:custGeom>
            <a:solidFill>
              <a:srgbClr val="000000"/>
            </a:solidFill>
            <a:ln w="9525">
              <a:noFill/>
              <a:round/>
              <a:headEnd/>
              <a:tailEnd/>
            </a:ln>
          </p:spPr>
          <p:txBody>
            <a:bodyPr/>
            <a:lstStyle/>
            <a:p>
              <a:endParaRPr lang="id-ID"/>
            </a:p>
          </p:txBody>
        </p:sp>
        <p:sp>
          <p:nvSpPr>
            <p:cNvPr id="70852" name="Freeform 195"/>
            <p:cNvSpPr>
              <a:spLocks/>
            </p:cNvSpPr>
            <p:nvPr/>
          </p:nvSpPr>
          <p:spPr bwMode="auto">
            <a:xfrm>
              <a:off x="1157" y="3600"/>
              <a:ext cx="170" cy="333"/>
            </a:xfrm>
            <a:custGeom>
              <a:avLst/>
              <a:gdLst>
                <a:gd name="T0" fmla="*/ 0 w 340"/>
                <a:gd name="T1" fmla="*/ 0 h 667"/>
                <a:gd name="T2" fmla="*/ 188 w 340"/>
                <a:gd name="T3" fmla="*/ 492 h 667"/>
                <a:gd name="T4" fmla="*/ 340 w 340"/>
                <a:gd name="T5" fmla="*/ 667 h 667"/>
                <a:gd name="T6" fmla="*/ 188 w 340"/>
                <a:gd name="T7" fmla="*/ 599 h 667"/>
                <a:gd name="T8" fmla="*/ 102 w 340"/>
                <a:gd name="T9" fmla="*/ 430 h 667"/>
                <a:gd name="T10" fmla="*/ 0 w 340"/>
                <a:gd name="T11" fmla="*/ 0 h 667"/>
                <a:gd name="T12" fmla="*/ 0 w 340"/>
                <a:gd name="T13" fmla="*/ 0 h 667"/>
                <a:gd name="T14" fmla="*/ 0 60000 65536"/>
                <a:gd name="T15" fmla="*/ 0 60000 65536"/>
                <a:gd name="T16" fmla="*/ 0 60000 65536"/>
                <a:gd name="T17" fmla="*/ 0 60000 65536"/>
                <a:gd name="T18" fmla="*/ 0 60000 65536"/>
                <a:gd name="T19" fmla="*/ 0 60000 65536"/>
                <a:gd name="T20" fmla="*/ 0 60000 65536"/>
                <a:gd name="T21" fmla="*/ 0 w 340"/>
                <a:gd name="T22" fmla="*/ 0 h 667"/>
                <a:gd name="T23" fmla="*/ 340 w 340"/>
                <a:gd name="T24" fmla="*/ 667 h 6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0" h="667">
                  <a:moveTo>
                    <a:pt x="0" y="0"/>
                  </a:moveTo>
                  <a:lnTo>
                    <a:pt x="188" y="492"/>
                  </a:lnTo>
                  <a:lnTo>
                    <a:pt x="340" y="667"/>
                  </a:lnTo>
                  <a:lnTo>
                    <a:pt x="188" y="599"/>
                  </a:lnTo>
                  <a:lnTo>
                    <a:pt x="102" y="430"/>
                  </a:lnTo>
                  <a:lnTo>
                    <a:pt x="0" y="0"/>
                  </a:lnTo>
                  <a:close/>
                </a:path>
              </a:pathLst>
            </a:custGeom>
            <a:solidFill>
              <a:srgbClr val="000000"/>
            </a:solidFill>
            <a:ln w="9525">
              <a:noFill/>
              <a:round/>
              <a:headEnd/>
              <a:tailEnd/>
            </a:ln>
          </p:spPr>
          <p:txBody>
            <a:bodyPr/>
            <a:lstStyle/>
            <a:p>
              <a:endParaRPr lang="id-ID"/>
            </a:p>
          </p:txBody>
        </p:sp>
        <p:sp>
          <p:nvSpPr>
            <p:cNvPr id="70853" name="Freeform 196"/>
            <p:cNvSpPr>
              <a:spLocks/>
            </p:cNvSpPr>
            <p:nvPr/>
          </p:nvSpPr>
          <p:spPr bwMode="auto">
            <a:xfrm>
              <a:off x="1259" y="3501"/>
              <a:ext cx="116" cy="407"/>
            </a:xfrm>
            <a:custGeom>
              <a:avLst/>
              <a:gdLst>
                <a:gd name="T0" fmla="*/ 0 w 232"/>
                <a:gd name="T1" fmla="*/ 0 h 814"/>
                <a:gd name="T2" fmla="*/ 68 w 232"/>
                <a:gd name="T3" fmla="*/ 367 h 814"/>
                <a:gd name="T4" fmla="*/ 232 w 232"/>
                <a:gd name="T5" fmla="*/ 814 h 814"/>
                <a:gd name="T6" fmla="*/ 120 w 232"/>
                <a:gd name="T7" fmla="*/ 430 h 814"/>
                <a:gd name="T8" fmla="*/ 0 w 232"/>
                <a:gd name="T9" fmla="*/ 0 h 814"/>
                <a:gd name="T10" fmla="*/ 0 w 232"/>
                <a:gd name="T11" fmla="*/ 0 h 814"/>
                <a:gd name="T12" fmla="*/ 0 60000 65536"/>
                <a:gd name="T13" fmla="*/ 0 60000 65536"/>
                <a:gd name="T14" fmla="*/ 0 60000 65536"/>
                <a:gd name="T15" fmla="*/ 0 60000 65536"/>
                <a:gd name="T16" fmla="*/ 0 60000 65536"/>
                <a:gd name="T17" fmla="*/ 0 60000 65536"/>
                <a:gd name="T18" fmla="*/ 0 w 232"/>
                <a:gd name="T19" fmla="*/ 0 h 814"/>
                <a:gd name="T20" fmla="*/ 232 w 232"/>
                <a:gd name="T21" fmla="*/ 814 h 814"/>
              </a:gdLst>
              <a:ahLst/>
              <a:cxnLst>
                <a:cxn ang="T12">
                  <a:pos x="T0" y="T1"/>
                </a:cxn>
                <a:cxn ang="T13">
                  <a:pos x="T2" y="T3"/>
                </a:cxn>
                <a:cxn ang="T14">
                  <a:pos x="T4" y="T5"/>
                </a:cxn>
                <a:cxn ang="T15">
                  <a:pos x="T6" y="T7"/>
                </a:cxn>
                <a:cxn ang="T16">
                  <a:pos x="T8" y="T9"/>
                </a:cxn>
                <a:cxn ang="T17">
                  <a:pos x="T10" y="T11"/>
                </a:cxn>
              </a:cxnLst>
              <a:rect l="T18" t="T19" r="T20" b="T21"/>
              <a:pathLst>
                <a:path w="232" h="814">
                  <a:moveTo>
                    <a:pt x="0" y="0"/>
                  </a:moveTo>
                  <a:lnTo>
                    <a:pt x="68" y="367"/>
                  </a:lnTo>
                  <a:lnTo>
                    <a:pt x="232" y="814"/>
                  </a:lnTo>
                  <a:lnTo>
                    <a:pt x="120" y="430"/>
                  </a:lnTo>
                  <a:lnTo>
                    <a:pt x="0" y="0"/>
                  </a:lnTo>
                  <a:close/>
                </a:path>
              </a:pathLst>
            </a:custGeom>
            <a:solidFill>
              <a:srgbClr val="000000"/>
            </a:solidFill>
            <a:ln w="9525">
              <a:noFill/>
              <a:round/>
              <a:headEnd/>
              <a:tailEnd/>
            </a:ln>
          </p:spPr>
          <p:txBody>
            <a:bodyPr/>
            <a:lstStyle/>
            <a:p>
              <a:endParaRPr lang="id-ID"/>
            </a:p>
          </p:txBody>
        </p:sp>
        <p:sp>
          <p:nvSpPr>
            <p:cNvPr id="70854" name="Freeform 197"/>
            <p:cNvSpPr>
              <a:spLocks/>
            </p:cNvSpPr>
            <p:nvPr/>
          </p:nvSpPr>
          <p:spPr bwMode="auto">
            <a:xfrm>
              <a:off x="1392" y="3622"/>
              <a:ext cx="51" cy="320"/>
            </a:xfrm>
            <a:custGeom>
              <a:avLst/>
              <a:gdLst>
                <a:gd name="T0" fmla="*/ 0 w 103"/>
                <a:gd name="T1" fmla="*/ 0 h 638"/>
                <a:gd name="T2" fmla="*/ 29 w 103"/>
                <a:gd name="T3" fmla="*/ 509 h 638"/>
                <a:gd name="T4" fmla="*/ 91 w 103"/>
                <a:gd name="T5" fmla="*/ 638 h 638"/>
                <a:gd name="T6" fmla="*/ 74 w 103"/>
                <a:gd name="T7" fmla="*/ 536 h 638"/>
                <a:gd name="T8" fmla="*/ 103 w 103"/>
                <a:gd name="T9" fmla="*/ 344 h 638"/>
                <a:gd name="T10" fmla="*/ 0 w 103"/>
                <a:gd name="T11" fmla="*/ 0 h 638"/>
                <a:gd name="T12" fmla="*/ 0 w 103"/>
                <a:gd name="T13" fmla="*/ 0 h 638"/>
                <a:gd name="T14" fmla="*/ 0 60000 65536"/>
                <a:gd name="T15" fmla="*/ 0 60000 65536"/>
                <a:gd name="T16" fmla="*/ 0 60000 65536"/>
                <a:gd name="T17" fmla="*/ 0 60000 65536"/>
                <a:gd name="T18" fmla="*/ 0 60000 65536"/>
                <a:gd name="T19" fmla="*/ 0 60000 65536"/>
                <a:gd name="T20" fmla="*/ 0 60000 65536"/>
                <a:gd name="T21" fmla="*/ 0 w 103"/>
                <a:gd name="T22" fmla="*/ 0 h 638"/>
                <a:gd name="T23" fmla="*/ 103 w 103"/>
                <a:gd name="T24" fmla="*/ 638 h 6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38">
                  <a:moveTo>
                    <a:pt x="0" y="0"/>
                  </a:moveTo>
                  <a:lnTo>
                    <a:pt x="29" y="509"/>
                  </a:lnTo>
                  <a:lnTo>
                    <a:pt x="91" y="638"/>
                  </a:lnTo>
                  <a:lnTo>
                    <a:pt x="74" y="536"/>
                  </a:lnTo>
                  <a:lnTo>
                    <a:pt x="103" y="344"/>
                  </a:lnTo>
                  <a:lnTo>
                    <a:pt x="0" y="0"/>
                  </a:lnTo>
                  <a:close/>
                </a:path>
              </a:pathLst>
            </a:custGeom>
            <a:solidFill>
              <a:srgbClr val="000000"/>
            </a:solidFill>
            <a:ln w="9525">
              <a:noFill/>
              <a:round/>
              <a:headEnd/>
              <a:tailEnd/>
            </a:ln>
          </p:spPr>
          <p:txBody>
            <a:bodyPr/>
            <a:lstStyle/>
            <a:p>
              <a:endParaRPr lang="id-ID"/>
            </a:p>
          </p:txBody>
        </p:sp>
        <p:sp>
          <p:nvSpPr>
            <p:cNvPr id="70855" name="Freeform 198"/>
            <p:cNvSpPr>
              <a:spLocks/>
            </p:cNvSpPr>
            <p:nvPr/>
          </p:nvSpPr>
          <p:spPr bwMode="auto">
            <a:xfrm>
              <a:off x="1005" y="3428"/>
              <a:ext cx="43" cy="27"/>
            </a:xfrm>
            <a:custGeom>
              <a:avLst/>
              <a:gdLst>
                <a:gd name="T0" fmla="*/ 6 w 86"/>
                <a:gd name="T1" fmla="*/ 0 h 55"/>
                <a:gd name="T2" fmla="*/ 86 w 86"/>
                <a:gd name="T3" fmla="*/ 0 h 55"/>
                <a:gd name="T4" fmla="*/ 0 w 86"/>
                <a:gd name="T5" fmla="*/ 55 h 55"/>
                <a:gd name="T6" fmla="*/ 6 w 86"/>
                <a:gd name="T7" fmla="*/ 0 h 55"/>
                <a:gd name="T8" fmla="*/ 6 w 86"/>
                <a:gd name="T9" fmla="*/ 0 h 55"/>
                <a:gd name="T10" fmla="*/ 0 60000 65536"/>
                <a:gd name="T11" fmla="*/ 0 60000 65536"/>
                <a:gd name="T12" fmla="*/ 0 60000 65536"/>
                <a:gd name="T13" fmla="*/ 0 60000 65536"/>
                <a:gd name="T14" fmla="*/ 0 60000 65536"/>
                <a:gd name="T15" fmla="*/ 0 w 86"/>
                <a:gd name="T16" fmla="*/ 0 h 55"/>
                <a:gd name="T17" fmla="*/ 86 w 86"/>
                <a:gd name="T18" fmla="*/ 55 h 55"/>
              </a:gdLst>
              <a:ahLst/>
              <a:cxnLst>
                <a:cxn ang="T10">
                  <a:pos x="T0" y="T1"/>
                </a:cxn>
                <a:cxn ang="T11">
                  <a:pos x="T2" y="T3"/>
                </a:cxn>
                <a:cxn ang="T12">
                  <a:pos x="T4" y="T5"/>
                </a:cxn>
                <a:cxn ang="T13">
                  <a:pos x="T6" y="T7"/>
                </a:cxn>
                <a:cxn ang="T14">
                  <a:pos x="T8" y="T9"/>
                </a:cxn>
              </a:cxnLst>
              <a:rect l="T15" t="T16" r="T17" b="T18"/>
              <a:pathLst>
                <a:path w="86" h="55">
                  <a:moveTo>
                    <a:pt x="6" y="0"/>
                  </a:moveTo>
                  <a:lnTo>
                    <a:pt x="86" y="0"/>
                  </a:lnTo>
                  <a:lnTo>
                    <a:pt x="0" y="55"/>
                  </a:lnTo>
                  <a:lnTo>
                    <a:pt x="6" y="0"/>
                  </a:lnTo>
                  <a:close/>
                </a:path>
              </a:pathLst>
            </a:custGeom>
            <a:solidFill>
              <a:srgbClr val="000000"/>
            </a:solidFill>
            <a:ln w="9525">
              <a:noFill/>
              <a:round/>
              <a:headEnd/>
              <a:tailEnd/>
            </a:ln>
          </p:spPr>
          <p:txBody>
            <a:bodyPr/>
            <a:lstStyle/>
            <a:p>
              <a:endParaRPr lang="id-ID"/>
            </a:p>
          </p:txBody>
        </p:sp>
        <p:sp>
          <p:nvSpPr>
            <p:cNvPr id="70856" name="Freeform 199"/>
            <p:cNvSpPr>
              <a:spLocks/>
            </p:cNvSpPr>
            <p:nvPr/>
          </p:nvSpPr>
          <p:spPr bwMode="auto">
            <a:xfrm>
              <a:off x="1057" y="2957"/>
              <a:ext cx="102" cy="36"/>
            </a:xfrm>
            <a:custGeom>
              <a:avLst/>
              <a:gdLst>
                <a:gd name="T0" fmla="*/ 0 w 203"/>
                <a:gd name="T1" fmla="*/ 72 h 72"/>
                <a:gd name="T2" fmla="*/ 82 w 203"/>
                <a:gd name="T3" fmla="*/ 52 h 72"/>
                <a:gd name="T4" fmla="*/ 203 w 203"/>
                <a:gd name="T5" fmla="*/ 0 h 72"/>
                <a:gd name="T6" fmla="*/ 175 w 203"/>
                <a:gd name="T7" fmla="*/ 33 h 72"/>
                <a:gd name="T8" fmla="*/ 72 w 203"/>
                <a:gd name="T9" fmla="*/ 67 h 72"/>
                <a:gd name="T10" fmla="*/ 0 w 203"/>
                <a:gd name="T11" fmla="*/ 72 h 72"/>
                <a:gd name="T12" fmla="*/ 0 w 203"/>
                <a:gd name="T13" fmla="*/ 72 h 72"/>
                <a:gd name="T14" fmla="*/ 0 60000 65536"/>
                <a:gd name="T15" fmla="*/ 0 60000 65536"/>
                <a:gd name="T16" fmla="*/ 0 60000 65536"/>
                <a:gd name="T17" fmla="*/ 0 60000 65536"/>
                <a:gd name="T18" fmla="*/ 0 60000 65536"/>
                <a:gd name="T19" fmla="*/ 0 60000 65536"/>
                <a:gd name="T20" fmla="*/ 0 60000 65536"/>
                <a:gd name="T21" fmla="*/ 0 w 203"/>
                <a:gd name="T22" fmla="*/ 0 h 72"/>
                <a:gd name="T23" fmla="*/ 203 w 203"/>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3" h="72">
                  <a:moveTo>
                    <a:pt x="0" y="72"/>
                  </a:moveTo>
                  <a:lnTo>
                    <a:pt x="82" y="52"/>
                  </a:lnTo>
                  <a:lnTo>
                    <a:pt x="203" y="0"/>
                  </a:lnTo>
                  <a:lnTo>
                    <a:pt x="175" y="33"/>
                  </a:lnTo>
                  <a:lnTo>
                    <a:pt x="72" y="67"/>
                  </a:lnTo>
                  <a:lnTo>
                    <a:pt x="0" y="72"/>
                  </a:lnTo>
                  <a:close/>
                </a:path>
              </a:pathLst>
            </a:custGeom>
            <a:solidFill>
              <a:srgbClr val="000000"/>
            </a:solidFill>
            <a:ln w="9525">
              <a:noFill/>
              <a:round/>
              <a:headEnd/>
              <a:tailEnd/>
            </a:ln>
          </p:spPr>
          <p:txBody>
            <a:bodyPr/>
            <a:lstStyle/>
            <a:p>
              <a:endParaRPr lang="id-ID"/>
            </a:p>
          </p:txBody>
        </p:sp>
      </p:grpSp>
      <p:sp>
        <p:nvSpPr>
          <p:cNvPr id="77000" name="AutoShape 200"/>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pPr algn="ctr" eaLnBrk="1" hangingPunct="1"/>
            <a:endParaRPr lang="id-ID" sz="2400">
              <a:latin typeface="Times New Roman" pitchFamily="18" charset="0"/>
            </a:endParaRPr>
          </a:p>
        </p:txBody>
      </p:sp>
      <p:sp>
        <p:nvSpPr>
          <p:cNvPr id="201" name="Rectangle 200"/>
          <p:cNvSpPr/>
          <p:nvPr/>
        </p:nvSpPr>
        <p:spPr>
          <a:xfrm>
            <a:off x="2714612" y="4429132"/>
            <a:ext cx="6072230" cy="1938992"/>
          </a:xfrm>
          <a:prstGeom prst="rect">
            <a:avLst/>
          </a:prstGeom>
        </p:spPr>
        <p:txBody>
          <a:bodyPr wrap="square">
            <a:spAutoFit/>
          </a:bodyPr>
          <a:lstStyle/>
          <a:p>
            <a:pPr algn="just"/>
            <a:r>
              <a:rPr lang="en-US" sz="2400" dirty="0" err="1" smtClean="0"/>
              <a:t>Yaitu</a:t>
            </a:r>
            <a:r>
              <a:rPr lang="en-US" sz="2400" dirty="0" smtClean="0"/>
              <a:t> </a:t>
            </a:r>
            <a:r>
              <a:rPr lang="en-US" sz="2400" dirty="0" err="1" smtClean="0"/>
              <a:t>berkurangnya</a:t>
            </a:r>
            <a:r>
              <a:rPr lang="en-US" sz="2400" dirty="0" smtClean="0"/>
              <a:t> </a:t>
            </a:r>
            <a:r>
              <a:rPr lang="en-US" sz="2400" dirty="0" err="1" smtClean="0"/>
              <a:t>harga</a:t>
            </a:r>
            <a:r>
              <a:rPr lang="en-US" sz="2400" dirty="0" smtClean="0"/>
              <a:t> </a:t>
            </a:r>
            <a:r>
              <a:rPr lang="en-US" sz="2400" dirty="0" err="1" smtClean="0"/>
              <a:t>perolehan</a:t>
            </a:r>
            <a:r>
              <a:rPr lang="en-US" sz="2400" dirty="0" smtClean="0"/>
              <a:t> </a:t>
            </a:r>
            <a:r>
              <a:rPr lang="en-US" sz="2400" dirty="0" err="1" smtClean="0"/>
              <a:t>atau</a:t>
            </a:r>
            <a:r>
              <a:rPr lang="en-US" sz="2400" dirty="0" smtClean="0"/>
              <a:t> </a:t>
            </a:r>
            <a:r>
              <a:rPr lang="en-US" sz="2400" dirty="0" err="1" smtClean="0"/>
              <a:t>nilai-nilai</a:t>
            </a:r>
            <a:r>
              <a:rPr lang="en-US" sz="2400" dirty="0" smtClean="0"/>
              <a:t> </a:t>
            </a:r>
            <a:r>
              <a:rPr lang="en-US" sz="2400" dirty="0" err="1" smtClean="0"/>
              <a:t>sumber</a:t>
            </a:r>
            <a:r>
              <a:rPr lang="en-US" sz="2400" dirty="0" smtClean="0"/>
              <a:t> </a:t>
            </a:r>
            <a:r>
              <a:rPr lang="en-US" sz="2400" dirty="0" err="1" smtClean="0"/>
              <a:t>alam</a:t>
            </a:r>
            <a:r>
              <a:rPr lang="en-US" sz="2400" dirty="0" smtClean="0"/>
              <a:t> </a:t>
            </a:r>
            <a:r>
              <a:rPr lang="en-US" sz="2400" dirty="0" err="1" smtClean="0"/>
              <a:t>seperti</a:t>
            </a:r>
            <a:r>
              <a:rPr lang="en-US" sz="2400" dirty="0" smtClean="0"/>
              <a:t> </a:t>
            </a:r>
            <a:r>
              <a:rPr lang="en-US" sz="2400" dirty="0" err="1" smtClean="0"/>
              <a:t>barang</a:t>
            </a:r>
            <a:r>
              <a:rPr lang="en-US" sz="2400" dirty="0" smtClean="0"/>
              <a:t> </a:t>
            </a:r>
            <a:r>
              <a:rPr lang="en-US" sz="2400" dirty="0" err="1" smtClean="0"/>
              <a:t>tambang</a:t>
            </a:r>
            <a:r>
              <a:rPr lang="en-US" sz="2400" dirty="0" smtClean="0"/>
              <a:t> </a:t>
            </a:r>
            <a:r>
              <a:rPr lang="en-US" sz="2400" dirty="0" err="1" smtClean="0"/>
              <a:t>atau</a:t>
            </a:r>
            <a:r>
              <a:rPr lang="en-US" sz="2400" dirty="0" smtClean="0"/>
              <a:t> </a:t>
            </a:r>
            <a:r>
              <a:rPr lang="en-US" sz="2400" dirty="0" err="1" smtClean="0"/>
              <a:t>hutan</a:t>
            </a:r>
            <a:r>
              <a:rPr lang="en-US" sz="2400" dirty="0" smtClean="0"/>
              <a:t> </a:t>
            </a:r>
            <a:r>
              <a:rPr lang="en-US" sz="2400" dirty="0" err="1" smtClean="0"/>
              <a:t>kayu</a:t>
            </a:r>
            <a:r>
              <a:rPr lang="en-US" sz="2400" dirty="0" smtClean="0"/>
              <a:t> yang </a:t>
            </a:r>
            <a:r>
              <a:rPr lang="en-US" sz="2400" dirty="0" err="1" smtClean="0"/>
              <a:t>disebabkan</a:t>
            </a:r>
            <a:r>
              <a:rPr lang="en-US" sz="2400" dirty="0" smtClean="0"/>
              <a:t> </a:t>
            </a:r>
            <a:r>
              <a:rPr lang="en-US" sz="2400" dirty="0" err="1" smtClean="0"/>
              <a:t>oleh</a:t>
            </a:r>
            <a:r>
              <a:rPr lang="en-US" sz="2400" dirty="0" smtClean="0"/>
              <a:t> </a:t>
            </a:r>
            <a:r>
              <a:rPr lang="en-US" sz="2400" dirty="0" err="1" smtClean="0"/>
              <a:t>perubahan</a:t>
            </a:r>
            <a:r>
              <a:rPr lang="en-US" sz="2400" dirty="0" smtClean="0"/>
              <a:t> (</a:t>
            </a:r>
            <a:r>
              <a:rPr lang="en-US" sz="2400" dirty="0" err="1" smtClean="0"/>
              <a:t>pengolahan</a:t>
            </a:r>
            <a:r>
              <a:rPr lang="en-US" sz="2400" dirty="0" smtClean="0"/>
              <a:t>) </a:t>
            </a:r>
            <a:r>
              <a:rPr lang="en-US" sz="2400" dirty="0" err="1" smtClean="0"/>
              <a:t>sumber-sumber</a:t>
            </a:r>
            <a:r>
              <a:rPr lang="en-US" sz="2400" dirty="0" smtClean="0"/>
              <a:t> </a:t>
            </a:r>
            <a:r>
              <a:rPr lang="en-US" sz="2400" dirty="0" err="1" smtClean="0"/>
              <a:t>alam</a:t>
            </a:r>
            <a:r>
              <a:rPr lang="en-US" sz="2400" dirty="0" smtClean="0"/>
              <a:t> </a:t>
            </a:r>
            <a:r>
              <a:rPr lang="en-US" sz="2400" dirty="0" err="1" smtClean="0"/>
              <a:t>tersebut</a:t>
            </a:r>
            <a:r>
              <a:rPr lang="en-US" sz="2400" dirty="0" smtClean="0"/>
              <a:t> </a:t>
            </a:r>
            <a:r>
              <a:rPr lang="en-US" sz="2400" dirty="0" err="1" smtClean="0"/>
              <a:t>sehingga</a:t>
            </a:r>
            <a:r>
              <a:rPr lang="en-US" sz="2400" dirty="0" smtClean="0"/>
              <a:t> </a:t>
            </a:r>
            <a:r>
              <a:rPr lang="en-US" sz="2400" dirty="0" err="1" smtClean="0"/>
              <a:t>menjadi</a:t>
            </a:r>
            <a:r>
              <a:rPr lang="en-US" sz="2400" dirty="0" smtClean="0"/>
              <a:t> </a:t>
            </a:r>
            <a:r>
              <a:rPr lang="en-US" sz="2400" dirty="0" err="1" smtClean="0"/>
              <a:t>persediaan</a:t>
            </a:r>
            <a:endParaRPr lang="id-ID"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770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000"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50825" y="692150"/>
            <a:ext cx="8642350" cy="5689600"/>
          </a:xfrm>
        </p:spPr>
        <p:txBody>
          <a:bodyPr/>
          <a:lstStyle/>
          <a:p>
            <a:pPr algn="just">
              <a:lnSpc>
                <a:spcPct val="90000"/>
              </a:lnSpc>
              <a:buFontTx/>
              <a:buNone/>
            </a:pPr>
            <a:r>
              <a:rPr lang="id-ID" sz="2400" smtClean="0"/>
              <a:t>Perbedaan deplesi dan depresiasi adalah :</a:t>
            </a:r>
          </a:p>
          <a:p>
            <a:pPr algn="just">
              <a:lnSpc>
                <a:spcPct val="90000"/>
              </a:lnSpc>
            </a:pPr>
            <a:r>
              <a:rPr lang="id-ID" sz="2400" smtClean="0"/>
              <a:t>Deplesi merupakan pengakuan terhadap pengurangan kuantitatif yang terjadi dalam sumber-sumber alam, sedangkan depresiasi merupakan pengakuan terhadap pengurangan service (manfaat ekonomi) yang terjadi dalam aktiva tetap</a:t>
            </a:r>
          </a:p>
          <a:p>
            <a:pPr algn="just">
              <a:lnSpc>
                <a:spcPct val="90000"/>
              </a:lnSpc>
            </a:pPr>
            <a:r>
              <a:rPr lang="id-ID" sz="2400" smtClean="0"/>
              <a:t>Deplesi digunakan untuk aktiva tetap yang tidak dapat diganti langsung dengan aktiva yang sama jika sudah habis, sedangkan depresiasi digunakan untuk aktiva tetap yang pada umumnya dapat diganti jika sudah habis</a:t>
            </a:r>
          </a:p>
          <a:p>
            <a:pPr algn="just">
              <a:lnSpc>
                <a:spcPct val="90000"/>
              </a:lnSpc>
            </a:pPr>
            <a:r>
              <a:rPr lang="id-ID" sz="2400" smtClean="0"/>
              <a:t>Deplesi adalah pengakuan terhadap perubahan langsung dari suatu sumber alam menjadi barang yang dapat dijual, sedangkan depresiasi adalah alokasi harga perolehan ke pendapatan periode yang bersangkutan untuk suatu service yang dihasilkan </a:t>
            </a:r>
          </a:p>
          <a:p>
            <a:pPr algn="just">
              <a:lnSpc>
                <a:spcPct val="90000"/>
              </a:lnSpc>
              <a:buFontTx/>
              <a:buNone/>
            </a:pPr>
            <a:r>
              <a:rPr lang="id-ID" sz="2400" smtClean="0"/>
              <a:t>Sumber-sumber alam disebut juga wasting assets</a:t>
            </a:r>
            <a:endParaRPr lang="en-US"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692150"/>
            <a:ext cx="8229600" cy="1143000"/>
          </a:xfrm>
        </p:spPr>
        <p:txBody>
          <a:bodyPr/>
          <a:lstStyle/>
          <a:p>
            <a:pPr eaLnBrk="1" hangingPunct="1"/>
            <a:r>
              <a:rPr lang="en-US" sz="3000" smtClean="0"/>
              <a:t>Utk menghitung deplesi ada 3 hal yang harus diperhatikan: </a:t>
            </a:r>
          </a:p>
        </p:txBody>
      </p:sp>
      <p:sp>
        <p:nvSpPr>
          <p:cNvPr id="18435" name="Rectangle 3"/>
          <p:cNvSpPr>
            <a:spLocks noGrp="1" noChangeArrowheads="1"/>
          </p:cNvSpPr>
          <p:nvPr>
            <p:ph type="body" idx="1"/>
          </p:nvPr>
        </p:nvSpPr>
        <p:spPr>
          <a:xfrm>
            <a:off x="250825" y="1927225"/>
            <a:ext cx="8589963" cy="4525963"/>
          </a:xfrm>
        </p:spPr>
        <p:txBody>
          <a:bodyPr/>
          <a:lstStyle/>
          <a:p>
            <a:pPr marL="609600" indent="-609600" eaLnBrk="1" hangingPunct="1">
              <a:lnSpc>
                <a:spcPct val="80000"/>
              </a:lnSpc>
            </a:pPr>
            <a:r>
              <a:rPr lang="en-US" sz="2400" smtClean="0"/>
              <a:t>Harga perolehan aktiva yaitu pengeluaran sejak memperoleh ijin sampai sumber Alam dapat diambil hasilnya</a:t>
            </a:r>
          </a:p>
          <a:p>
            <a:pPr marL="609600" indent="-609600" eaLnBrk="1" hangingPunct="1">
              <a:lnSpc>
                <a:spcPct val="80000"/>
              </a:lnSpc>
            </a:pPr>
            <a:r>
              <a:rPr lang="en-US" sz="2400" smtClean="0"/>
              <a:t>Taksiran nilai sisa apabila sumber alam sudah selesai dieksploitasi</a:t>
            </a:r>
          </a:p>
          <a:p>
            <a:pPr marL="609600" indent="-609600" eaLnBrk="1" hangingPunct="1">
              <a:lnSpc>
                <a:spcPct val="80000"/>
              </a:lnSpc>
            </a:pPr>
            <a:r>
              <a:rPr lang="en-US" sz="2400" smtClean="0"/>
              <a:t>Taksiran hasil yang secara ekonomis dapat diekploitasi</a:t>
            </a:r>
          </a:p>
          <a:p>
            <a:pPr marL="609600" indent="-609600" eaLnBrk="1" hangingPunct="1">
              <a:lnSpc>
                <a:spcPct val="80000"/>
              </a:lnSpc>
              <a:buFontTx/>
              <a:buNone/>
            </a:pPr>
            <a:r>
              <a:rPr lang="en-US" sz="2400" smtClean="0"/>
              <a:t>	Contoh :</a:t>
            </a:r>
          </a:p>
          <a:p>
            <a:pPr marL="609600" indent="-609600" eaLnBrk="1" hangingPunct="1">
              <a:lnSpc>
                <a:spcPct val="80000"/>
              </a:lnSpc>
              <a:buFontTx/>
              <a:buNone/>
            </a:pPr>
            <a:r>
              <a:rPr lang="en-US" sz="2400" smtClean="0"/>
              <a:t>	Tanah yang mengandung hasil tambang dibeli dengan harga Rp. 20 juta. Taksiran isinya = 150.000 ton dan tanah tsb sesudah dieksploitasi ditaksir nilainya Rp. 2.000.000. </a:t>
            </a:r>
          </a:p>
          <a:p>
            <a:pPr marL="609600" indent="-609600" eaLnBrk="1" hangingPunct="1">
              <a:lnSpc>
                <a:spcPct val="80000"/>
              </a:lnSpc>
              <a:buFontTx/>
              <a:buNone/>
            </a:pPr>
            <a:r>
              <a:rPr lang="en-US" sz="2400" smtClean="0"/>
              <a:t>	Maka deplesi/ton = Rp. 20 juta – Rp 2 Juta</a:t>
            </a:r>
          </a:p>
          <a:p>
            <a:pPr marL="609600" indent="-609600" eaLnBrk="1" hangingPunct="1">
              <a:lnSpc>
                <a:spcPct val="80000"/>
              </a:lnSpc>
              <a:buFontTx/>
              <a:buNone/>
            </a:pPr>
            <a:r>
              <a:rPr lang="en-US" sz="2400" smtClean="0"/>
              <a:t>				     ------------------------------- = Rp.120/ton  </a:t>
            </a:r>
          </a:p>
          <a:p>
            <a:pPr marL="609600" indent="-609600" eaLnBrk="1" hangingPunct="1">
              <a:lnSpc>
                <a:spcPct val="80000"/>
              </a:lnSpc>
              <a:buFontTx/>
              <a:buNone/>
            </a:pPr>
            <a:r>
              <a:rPr lang="en-US" sz="2400" smtClean="0"/>
              <a:t>				               150.000</a:t>
            </a:r>
          </a:p>
        </p:txBody>
      </p:sp>
    </p:spTree>
  </p:cSld>
  <p:clrMapOvr>
    <a:masterClrMapping/>
  </p:clrMapOvr>
  <p:transition>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50825" y="836613"/>
            <a:ext cx="8642350" cy="5616575"/>
          </a:xfrm>
        </p:spPr>
        <p:txBody>
          <a:bodyPr/>
          <a:lstStyle/>
          <a:p>
            <a:pPr>
              <a:buFontTx/>
              <a:buNone/>
            </a:pPr>
            <a:r>
              <a:rPr lang="id-ID" sz="2400" smtClean="0"/>
              <a:t>Jika pada tahun pertama bisa dieksploitasi sebanyak 40.000 ton, maka deplesi untuk tahun tersebut = </a:t>
            </a:r>
          </a:p>
          <a:p>
            <a:pPr>
              <a:buFontTx/>
              <a:buNone/>
            </a:pPr>
            <a:r>
              <a:rPr lang="id-ID" sz="2400" smtClean="0"/>
              <a:t>40.000 x Rp 120 = Rp 4.800.000</a:t>
            </a:r>
          </a:p>
          <a:p>
            <a:pPr>
              <a:buFontTx/>
              <a:buNone/>
            </a:pPr>
            <a:r>
              <a:rPr lang="id-ID" sz="2400" smtClean="0"/>
              <a:t>Jurnal yang dibuat</a:t>
            </a:r>
          </a:p>
          <a:p>
            <a:pPr>
              <a:buFontTx/>
              <a:buNone/>
            </a:pPr>
            <a:r>
              <a:rPr lang="id-ID" sz="2400" smtClean="0"/>
              <a:t>Deplesi			4.800.000</a:t>
            </a:r>
          </a:p>
          <a:p>
            <a:pPr>
              <a:buFontTx/>
              <a:buNone/>
            </a:pPr>
            <a:r>
              <a:rPr lang="id-ID" sz="2400" smtClean="0"/>
              <a:t>	akumulasi deplesi			4.800.000</a:t>
            </a:r>
            <a:endParaRPr lang="en-US"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457200" y="373063"/>
            <a:ext cx="8242300" cy="846137"/>
          </a:xfrm>
          <a:prstGeom prst="rect">
            <a:avLst/>
          </a:prstGeom>
          <a:solidFill>
            <a:srgbClr val="800000"/>
          </a:solidFill>
          <a:ln w="12700">
            <a:noFill/>
            <a:miter lim="800000"/>
            <a:headEnd/>
            <a:tailEnd/>
          </a:ln>
          <a:effectLst>
            <a:outerShdw dist="107763" dir="2700000" algn="ctr" rotWithShape="0">
              <a:schemeClr val="tx1"/>
            </a:outerShdw>
          </a:effectLst>
        </p:spPr>
        <p:txBody>
          <a:bodyPr lIns="90488" tIns="44450" rIns="90488" bIns="44450" anchor="ctr"/>
          <a:lstStyle/>
          <a:p>
            <a:pPr algn="ctr">
              <a:defRPr/>
            </a:pPr>
            <a:r>
              <a:rPr lang="en-US" sz="4000" b="1">
                <a:solidFill>
                  <a:srgbClr val="FFFFFF"/>
                </a:solidFill>
                <a:effectLst>
                  <a:outerShdw blurRad="38100" dist="38100" dir="2700000" algn="tl">
                    <a:srgbClr val="000000"/>
                  </a:outerShdw>
                </a:effectLst>
                <a:latin typeface="Times New Roman" pitchFamily="18" charset="0"/>
              </a:rPr>
              <a:t>Sumber Daya Alam dan Deplesi</a:t>
            </a:r>
          </a:p>
        </p:txBody>
      </p:sp>
      <p:sp>
        <p:nvSpPr>
          <p:cNvPr id="71683" name="Text Box 3"/>
          <p:cNvSpPr txBox="1">
            <a:spLocks noChangeArrowheads="1"/>
          </p:cNvSpPr>
          <p:nvPr/>
        </p:nvSpPr>
        <p:spPr bwMode="auto">
          <a:xfrm>
            <a:off x="457200" y="1684338"/>
            <a:ext cx="3886200" cy="4673600"/>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3000">
                <a:latin typeface="Times New Roman" pitchFamily="18" charset="0"/>
              </a:rPr>
              <a:t>Suatu perusahaan membayar $400.000 atas hak untuk menambang deposit mineral yang diestimasikan sebanyak 1.000.000 ton.  Tarif deplesi adalah $0,40 per ton ($400.000 </a:t>
            </a:r>
            <a:r>
              <a:rPr lang="en-US" sz="3000">
                <a:latin typeface="Times New Roman" pitchFamily="18" charset="0"/>
                <a:cs typeface="Times New Roman" pitchFamily="18" charset="0"/>
              </a:rPr>
              <a:t>÷ 1.000.000 ton).</a:t>
            </a:r>
            <a:endParaRPr lang="en-US" sz="3000">
              <a:latin typeface="Times New Roman" pitchFamily="18" charset="0"/>
            </a:endParaRPr>
          </a:p>
        </p:txBody>
      </p:sp>
      <p:grpSp>
        <p:nvGrpSpPr>
          <p:cNvPr id="2" name="Group 4"/>
          <p:cNvGrpSpPr>
            <a:grpSpLocks/>
          </p:cNvGrpSpPr>
          <p:nvPr/>
        </p:nvGrpSpPr>
        <p:grpSpPr bwMode="auto">
          <a:xfrm>
            <a:off x="4572000" y="2133600"/>
            <a:ext cx="3621088" cy="3416300"/>
            <a:chOff x="1730" y="1081"/>
            <a:chExt cx="2281" cy="2152"/>
          </a:xfrm>
        </p:grpSpPr>
        <p:sp>
          <p:nvSpPr>
            <p:cNvPr id="71686" name="Freeform 5"/>
            <p:cNvSpPr>
              <a:spLocks/>
            </p:cNvSpPr>
            <p:nvPr/>
          </p:nvSpPr>
          <p:spPr bwMode="auto">
            <a:xfrm>
              <a:off x="1963" y="1102"/>
              <a:ext cx="1830" cy="2089"/>
            </a:xfrm>
            <a:custGeom>
              <a:avLst/>
              <a:gdLst>
                <a:gd name="T0" fmla="*/ 621 w 3661"/>
                <a:gd name="T1" fmla="*/ 1453 h 4178"/>
                <a:gd name="T2" fmla="*/ 178 w 3661"/>
                <a:gd name="T3" fmla="*/ 1515 h 4178"/>
                <a:gd name="T4" fmla="*/ 186 w 3661"/>
                <a:gd name="T5" fmla="*/ 1584 h 4178"/>
                <a:gd name="T6" fmla="*/ 249 w 3661"/>
                <a:gd name="T7" fmla="*/ 1667 h 4178"/>
                <a:gd name="T8" fmla="*/ 249 w 3661"/>
                <a:gd name="T9" fmla="*/ 1909 h 4178"/>
                <a:gd name="T10" fmla="*/ 76 w 3661"/>
                <a:gd name="T11" fmla="*/ 1799 h 4178"/>
                <a:gd name="T12" fmla="*/ 0 w 3661"/>
                <a:gd name="T13" fmla="*/ 1875 h 4178"/>
                <a:gd name="T14" fmla="*/ 47 w 3661"/>
                <a:gd name="T15" fmla="*/ 2000 h 4178"/>
                <a:gd name="T16" fmla="*/ 47 w 3661"/>
                <a:gd name="T17" fmla="*/ 2220 h 4178"/>
                <a:gd name="T18" fmla="*/ 511 w 3661"/>
                <a:gd name="T19" fmla="*/ 2566 h 4178"/>
                <a:gd name="T20" fmla="*/ 538 w 3661"/>
                <a:gd name="T21" fmla="*/ 2698 h 4178"/>
                <a:gd name="T22" fmla="*/ 703 w 3661"/>
                <a:gd name="T23" fmla="*/ 2747 h 4178"/>
                <a:gd name="T24" fmla="*/ 918 w 3661"/>
                <a:gd name="T25" fmla="*/ 2732 h 4178"/>
                <a:gd name="T26" fmla="*/ 931 w 3661"/>
                <a:gd name="T27" fmla="*/ 2789 h 4178"/>
                <a:gd name="T28" fmla="*/ 912 w 3661"/>
                <a:gd name="T29" fmla="*/ 2844 h 4178"/>
                <a:gd name="T30" fmla="*/ 939 w 3661"/>
                <a:gd name="T31" fmla="*/ 3057 h 4178"/>
                <a:gd name="T32" fmla="*/ 946 w 3661"/>
                <a:gd name="T33" fmla="*/ 3279 h 4178"/>
                <a:gd name="T34" fmla="*/ 842 w 3661"/>
                <a:gd name="T35" fmla="*/ 3597 h 4178"/>
                <a:gd name="T36" fmla="*/ 954 w 3661"/>
                <a:gd name="T37" fmla="*/ 3777 h 4178"/>
                <a:gd name="T38" fmla="*/ 1657 w 3661"/>
                <a:gd name="T39" fmla="*/ 4123 h 4178"/>
                <a:gd name="T40" fmla="*/ 2016 w 3661"/>
                <a:gd name="T41" fmla="*/ 4144 h 4178"/>
                <a:gd name="T42" fmla="*/ 2465 w 3661"/>
                <a:gd name="T43" fmla="*/ 3958 h 4178"/>
                <a:gd name="T44" fmla="*/ 2604 w 3661"/>
                <a:gd name="T45" fmla="*/ 4123 h 4178"/>
                <a:gd name="T46" fmla="*/ 2853 w 3661"/>
                <a:gd name="T47" fmla="*/ 4178 h 4178"/>
                <a:gd name="T48" fmla="*/ 2963 w 3661"/>
                <a:gd name="T49" fmla="*/ 4068 h 4178"/>
                <a:gd name="T50" fmla="*/ 3225 w 3661"/>
                <a:gd name="T51" fmla="*/ 3321 h 4178"/>
                <a:gd name="T52" fmla="*/ 3220 w 3661"/>
                <a:gd name="T53" fmla="*/ 3224 h 4178"/>
                <a:gd name="T54" fmla="*/ 3136 w 3661"/>
                <a:gd name="T55" fmla="*/ 3217 h 4178"/>
                <a:gd name="T56" fmla="*/ 3275 w 3661"/>
                <a:gd name="T57" fmla="*/ 3036 h 4178"/>
                <a:gd name="T58" fmla="*/ 3296 w 3661"/>
                <a:gd name="T59" fmla="*/ 2228 h 4178"/>
                <a:gd name="T60" fmla="*/ 3246 w 3661"/>
                <a:gd name="T61" fmla="*/ 2124 h 4178"/>
                <a:gd name="T62" fmla="*/ 3018 w 3661"/>
                <a:gd name="T63" fmla="*/ 2034 h 4178"/>
                <a:gd name="T64" fmla="*/ 3661 w 3661"/>
                <a:gd name="T65" fmla="*/ 48 h 4178"/>
                <a:gd name="T66" fmla="*/ 3634 w 3661"/>
                <a:gd name="T67" fmla="*/ 0 h 4178"/>
                <a:gd name="T68" fmla="*/ 3448 w 3661"/>
                <a:gd name="T69" fmla="*/ 0 h 4178"/>
                <a:gd name="T70" fmla="*/ 2887 w 3661"/>
                <a:gd name="T71" fmla="*/ 1314 h 4178"/>
                <a:gd name="T72" fmla="*/ 2507 w 3661"/>
                <a:gd name="T73" fmla="*/ 2131 h 4178"/>
                <a:gd name="T74" fmla="*/ 2376 w 3661"/>
                <a:gd name="T75" fmla="*/ 2131 h 4178"/>
                <a:gd name="T76" fmla="*/ 2349 w 3661"/>
                <a:gd name="T77" fmla="*/ 2019 h 4178"/>
                <a:gd name="T78" fmla="*/ 2100 w 3661"/>
                <a:gd name="T79" fmla="*/ 1930 h 4178"/>
                <a:gd name="T80" fmla="*/ 2106 w 3661"/>
                <a:gd name="T81" fmla="*/ 1791 h 4178"/>
                <a:gd name="T82" fmla="*/ 2163 w 3661"/>
                <a:gd name="T83" fmla="*/ 1743 h 4178"/>
                <a:gd name="T84" fmla="*/ 2093 w 3661"/>
                <a:gd name="T85" fmla="*/ 1709 h 4178"/>
                <a:gd name="T86" fmla="*/ 1830 w 3661"/>
                <a:gd name="T87" fmla="*/ 1688 h 4178"/>
                <a:gd name="T88" fmla="*/ 1880 w 3661"/>
                <a:gd name="T89" fmla="*/ 1424 h 4178"/>
                <a:gd name="T90" fmla="*/ 1844 w 3661"/>
                <a:gd name="T91" fmla="*/ 1384 h 4178"/>
                <a:gd name="T92" fmla="*/ 703 w 3661"/>
                <a:gd name="T93" fmla="*/ 1542 h 4178"/>
                <a:gd name="T94" fmla="*/ 621 w 3661"/>
                <a:gd name="T95" fmla="*/ 1453 h 4178"/>
                <a:gd name="T96" fmla="*/ 621 w 3661"/>
                <a:gd name="T97" fmla="*/ 1453 h 41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661"/>
                <a:gd name="T148" fmla="*/ 0 h 4178"/>
                <a:gd name="T149" fmla="*/ 3661 w 3661"/>
                <a:gd name="T150" fmla="*/ 4178 h 41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661" h="4178">
                  <a:moveTo>
                    <a:pt x="621" y="1453"/>
                  </a:moveTo>
                  <a:lnTo>
                    <a:pt x="178" y="1515"/>
                  </a:lnTo>
                  <a:lnTo>
                    <a:pt x="186" y="1584"/>
                  </a:lnTo>
                  <a:lnTo>
                    <a:pt x="249" y="1667"/>
                  </a:lnTo>
                  <a:lnTo>
                    <a:pt x="249" y="1909"/>
                  </a:lnTo>
                  <a:lnTo>
                    <a:pt x="76" y="1799"/>
                  </a:lnTo>
                  <a:lnTo>
                    <a:pt x="0" y="1875"/>
                  </a:lnTo>
                  <a:lnTo>
                    <a:pt x="47" y="2000"/>
                  </a:lnTo>
                  <a:lnTo>
                    <a:pt x="47" y="2220"/>
                  </a:lnTo>
                  <a:lnTo>
                    <a:pt x="511" y="2566"/>
                  </a:lnTo>
                  <a:lnTo>
                    <a:pt x="538" y="2698"/>
                  </a:lnTo>
                  <a:lnTo>
                    <a:pt x="703" y="2747"/>
                  </a:lnTo>
                  <a:lnTo>
                    <a:pt x="918" y="2732"/>
                  </a:lnTo>
                  <a:lnTo>
                    <a:pt x="931" y="2789"/>
                  </a:lnTo>
                  <a:lnTo>
                    <a:pt x="912" y="2844"/>
                  </a:lnTo>
                  <a:lnTo>
                    <a:pt x="939" y="3057"/>
                  </a:lnTo>
                  <a:lnTo>
                    <a:pt x="946" y="3279"/>
                  </a:lnTo>
                  <a:lnTo>
                    <a:pt x="842" y="3597"/>
                  </a:lnTo>
                  <a:lnTo>
                    <a:pt x="954" y="3777"/>
                  </a:lnTo>
                  <a:lnTo>
                    <a:pt x="1657" y="4123"/>
                  </a:lnTo>
                  <a:lnTo>
                    <a:pt x="2016" y="4144"/>
                  </a:lnTo>
                  <a:lnTo>
                    <a:pt x="2465" y="3958"/>
                  </a:lnTo>
                  <a:lnTo>
                    <a:pt x="2604" y="4123"/>
                  </a:lnTo>
                  <a:lnTo>
                    <a:pt x="2853" y="4178"/>
                  </a:lnTo>
                  <a:lnTo>
                    <a:pt x="2963" y="4068"/>
                  </a:lnTo>
                  <a:lnTo>
                    <a:pt x="3225" y="3321"/>
                  </a:lnTo>
                  <a:lnTo>
                    <a:pt x="3220" y="3224"/>
                  </a:lnTo>
                  <a:lnTo>
                    <a:pt x="3136" y="3217"/>
                  </a:lnTo>
                  <a:lnTo>
                    <a:pt x="3275" y="3036"/>
                  </a:lnTo>
                  <a:lnTo>
                    <a:pt x="3296" y="2228"/>
                  </a:lnTo>
                  <a:lnTo>
                    <a:pt x="3246" y="2124"/>
                  </a:lnTo>
                  <a:lnTo>
                    <a:pt x="3018" y="2034"/>
                  </a:lnTo>
                  <a:lnTo>
                    <a:pt x="3661" y="48"/>
                  </a:lnTo>
                  <a:lnTo>
                    <a:pt x="3634" y="0"/>
                  </a:lnTo>
                  <a:lnTo>
                    <a:pt x="3448" y="0"/>
                  </a:lnTo>
                  <a:lnTo>
                    <a:pt x="2887" y="1314"/>
                  </a:lnTo>
                  <a:lnTo>
                    <a:pt x="2507" y="2131"/>
                  </a:lnTo>
                  <a:lnTo>
                    <a:pt x="2376" y="2131"/>
                  </a:lnTo>
                  <a:lnTo>
                    <a:pt x="2349" y="2019"/>
                  </a:lnTo>
                  <a:lnTo>
                    <a:pt x="2100" y="1930"/>
                  </a:lnTo>
                  <a:lnTo>
                    <a:pt x="2106" y="1791"/>
                  </a:lnTo>
                  <a:lnTo>
                    <a:pt x="2163" y="1743"/>
                  </a:lnTo>
                  <a:lnTo>
                    <a:pt x="2093" y="1709"/>
                  </a:lnTo>
                  <a:lnTo>
                    <a:pt x="1830" y="1688"/>
                  </a:lnTo>
                  <a:lnTo>
                    <a:pt x="1880" y="1424"/>
                  </a:lnTo>
                  <a:lnTo>
                    <a:pt x="1844" y="1384"/>
                  </a:lnTo>
                  <a:lnTo>
                    <a:pt x="703" y="1542"/>
                  </a:lnTo>
                  <a:lnTo>
                    <a:pt x="621" y="1453"/>
                  </a:lnTo>
                  <a:close/>
                </a:path>
              </a:pathLst>
            </a:custGeom>
            <a:solidFill>
              <a:srgbClr val="FFFFFF"/>
            </a:solidFill>
            <a:ln w="9525">
              <a:noFill/>
              <a:round/>
              <a:headEnd/>
              <a:tailEnd/>
            </a:ln>
          </p:spPr>
          <p:txBody>
            <a:bodyPr/>
            <a:lstStyle/>
            <a:p>
              <a:endParaRPr lang="id-ID"/>
            </a:p>
          </p:txBody>
        </p:sp>
        <p:sp>
          <p:nvSpPr>
            <p:cNvPr id="71687" name="Freeform 6"/>
            <p:cNvSpPr>
              <a:spLocks/>
            </p:cNvSpPr>
            <p:nvPr/>
          </p:nvSpPr>
          <p:spPr bwMode="auto">
            <a:xfrm>
              <a:off x="2721" y="2243"/>
              <a:ext cx="63" cy="48"/>
            </a:xfrm>
            <a:custGeom>
              <a:avLst/>
              <a:gdLst>
                <a:gd name="T0" fmla="*/ 3 w 125"/>
                <a:gd name="T1" fmla="*/ 0 h 97"/>
                <a:gd name="T2" fmla="*/ 0 w 125"/>
                <a:gd name="T3" fmla="*/ 63 h 97"/>
                <a:gd name="T4" fmla="*/ 17 w 125"/>
                <a:gd name="T5" fmla="*/ 97 h 97"/>
                <a:gd name="T6" fmla="*/ 110 w 125"/>
                <a:gd name="T7" fmla="*/ 95 h 97"/>
                <a:gd name="T8" fmla="*/ 125 w 125"/>
                <a:gd name="T9" fmla="*/ 44 h 97"/>
                <a:gd name="T10" fmla="*/ 85 w 125"/>
                <a:gd name="T11" fmla="*/ 35 h 97"/>
                <a:gd name="T12" fmla="*/ 34 w 125"/>
                <a:gd name="T13" fmla="*/ 25 h 97"/>
                <a:gd name="T14" fmla="*/ 19 w 125"/>
                <a:gd name="T15" fmla="*/ 48 h 97"/>
                <a:gd name="T16" fmla="*/ 3 w 125"/>
                <a:gd name="T17" fmla="*/ 0 h 97"/>
                <a:gd name="T18" fmla="*/ 3 w 125"/>
                <a:gd name="T19" fmla="*/ 0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5"/>
                <a:gd name="T31" fmla="*/ 0 h 97"/>
                <a:gd name="T32" fmla="*/ 125 w 125"/>
                <a:gd name="T33" fmla="*/ 97 h 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5" h="97">
                  <a:moveTo>
                    <a:pt x="3" y="0"/>
                  </a:moveTo>
                  <a:lnTo>
                    <a:pt x="0" y="63"/>
                  </a:lnTo>
                  <a:lnTo>
                    <a:pt x="17" y="97"/>
                  </a:lnTo>
                  <a:lnTo>
                    <a:pt x="110" y="95"/>
                  </a:lnTo>
                  <a:lnTo>
                    <a:pt x="125" y="44"/>
                  </a:lnTo>
                  <a:lnTo>
                    <a:pt x="85" y="35"/>
                  </a:lnTo>
                  <a:lnTo>
                    <a:pt x="34" y="25"/>
                  </a:lnTo>
                  <a:lnTo>
                    <a:pt x="19" y="48"/>
                  </a:lnTo>
                  <a:lnTo>
                    <a:pt x="3" y="0"/>
                  </a:lnTo>
                  <a:close/>
                </a:path>
              </a:pathLst>
            </a:custGeom>
            <a:solidFill>
              <a:srgbClr val="B2FAFF"/>
            </a:solidFill>
            <a:ln w="9525">
              <a:noFill/>
              <a:round/>
              <a:headEnd/>
              <a:tailEnd/>
            </a:ln>
          </p:spPr>
          <p:txBody>
            <a:bodyPr/>
            <a:lstStyle/>
            <a:p>
              <a:endParaRPr lang="id-ID"/>
            </a:p>
          </p:txBody>
        </p:sp>
        <p:sp>
          <p:nvSpPr>
            <p:cNvPr id="71688" name="Freeform 7"/>
            <p:cNvSpPr>
              <a:spLocks/>
            </p:cNvSpPr>
            <p:nvPr/>
          </p:nvSpPr>
          <p:spPr bwMode="auto">
            <a:xfrm>
              <a:off x="1730" y="2226"/>
              <a:ext cx="927" cy="382"/>
            </a:xfrm>
            <a:custGeom>
              <a:avLst/>
              <a:gdLst>
                <a:gd name="T0" fmla="*/ 350 w 1853"/>
                <a:gd name="T1" fmla="*/ 0 h 764"/>
                <a:gd name="T2" fmla="*/ 129 w 1853"/>
                <a:gd name="T3" fmla="*/ 42 h 764"/>
                <a:gd name="T4" fmla="*/ 150 w 1853"/>
                <a:gd name="T5" fmla="*/ 141 h 764"/>
                <a:gd name="T6" fmla="*/ 0 w 1853"/>
                <a:gd name="T7" fmla="*/ 232 h 764"/>
                <a:gd name="T8" fmla="*/ 331 w 1853"/>
                <a:gd name="T9" fmla="*/ 302 h 764"/>
                <a:gd name="T10" fmla="*/ 230 w 1853"/>
                <a:gd name="T11" fmla="*/ 483 h 764"/>
                <a:gd name="T12" fmla="*/ 500 w 1853"/>
                <a:gd name="T13" fmla="*/ 523 h 764"/>
                <a:gd name="T14" fmla="*/ 631 w 1853"/>
                <a:gd name="T15" fmla="*/ 684 h 764"/>
                <a:gd name="T16" fmla="*/ 831 w 1853"/>
                <a:gd name="T17" fmla="*/ 673 h 764"/>
                <a:gd name="T18" fmla="*/ 992 w 1853"/>
                <a:gd name="T19" fmla="*/ 663 h 764"/>
                <a:gd name="T20" fmla="*/ 1152 w 1853"/>
                <a:gd name="T21" fmla="*/ 755 h 764"/>
                <a:gd name="T22" fmla="*/ 1403 w 1853"/>
                <a:gd name="T23" fmla="*/ 764 h 764"/>
                <a:gd name="T24" fmla="*/ 1391 w 1853"/>
                <a:gd name="T25" fmla="*/ 517 h 764"/>
                <a:gd name="T26" fmla="*/ 1142 w 1853"/>
                <a:gd name="T27" fmla="*/ 422 h 764"/>
                <a:gd name="T28" fmla="*/ 800 w 1853"/>
                <a:gd name="T29" fmla="*/ 192 h 764"/>
                <a:gd name="T30" fmla="*/ 1483 w 1853"/>
                <a:gd name="T31" fmla="*/ 413 h 764"/>
                <a:gd name="T32" fmla="*/ 1675 w 1853"/>
                <a:gd name="T33" fmla="*/ 392 h 764"/>
                <a:gd name="T34" fmla="*/ 1853 w 1853"/>
                <a:gd name="T35" fmla="*/ 262 h 764"/>
                <a:gd name="T36" fmla="*/ 1715 w 1853"/>
                <a:gd name="T37" fmla="*/ 21 h 764"/>
                <a:gd name="T38" fmla="*/ 350 w 1853"/>
                <a:gd name="T39" fmla="*/ 0 h 764"/>
                <a:gd name="T40" fmla="*/ 350 w 1853"/>
                <a:gd name="T41" fmla="*/ 0 h 76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53"/>
                <a:gd name="T64" fmla="*/ 0 h 764"/>
                <a:gd name="T65" fmla="*/ 1853 w 1853"/>
                <a:gd name="T66" fmla="*/ 764 h 76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53" h="764">
                  <a:moveTo>
                    <a:pt x="350" y="0"/>
                  </a:moveTo>
                  <a:lnTo>
                    <a:pt x="129" y="42"/>
                  </a:lnTo>
                  <a:lnTo>
                    <a:pt x="150" y="141"/>
                  </a:lnTo>
                  <a:lnTo>
                    <a:pt x="0" y="232"/>
                  </a:lnTo>
                  <a:lnTo>
                    <a:pt x="331" y="302"/>
                  </a:lnTo>
                  <a:lnTo>
                    <a:pt x="230" y="483"/>
                  </a:lnTo>
                  <a:lnTo>
                    <a:pt x="500" y="523"/>
                  </a:lnTo>
                  <a:lnTo>
                    <a:pt x="631" y="684"/>
                  </a:lnTo>
                  <a:lnTo>
                    <a:pt x="831" y="673"/>
                  </a:lnTo>
                  <a:lnTo>
                    <a:pt x="992" y="663"/>
                  </a:lnTo>
                  <a:lnTo>
                    <a:pt x="1152" y="755"/>
                  </a:lnTo>
                  <a:lnTo>
                    <a:pt x="1403" y="764"/>
                  </a:lnTo>
                  <a:lnTo>
                    <a:pt x="1391" y="517"/>
                  </a:lnTo>
                  <a:lnTo>
                    <a:pt x="1142" y="422"/>
                  </a:lnTo>
                  <a:lnTo>
                    <a:pt x="800" y="192"/>
                  </a:lnTo>
                  <a:lnTo>
                    <a:pt x="1483" y="413"/>
                  </a:lnTo>
                  <a:lnTo>
                    <a:pt x="1675" y="392"/>
                  </a:lnTo>
                  <a:lnTo>
                    <a:pt x="1853" y="262"/>
                  </a:lnTo>
                  <a:lnTo>
                    <a:pt x="1715" y="21"/>
                  </a:lnTo>
                  <a:lnTo>
                    <a:pt x="350" y="0"/>
                  </a:lnTo>
                  <a:close/>
                </a:path>
              </a:pathLst>
            </a:custGeom>
            <a:solidFill>
              <a:srgbClr val="D1BABA"/>
            </a:solidFill>
            <a:ln w="9525">
              <a:noFill/>
              <a:round/>
              <a:headEnd/>
              <a:tailEnd/>
            </a:ln>
          </p:spPr>
          <p:txBody>
            <a:bodyPr/>
            <a:lstStyle/>
            <a:p>
              <a:endParaRPr lang="id-ID"/>
            </a:p>
          </p:txBody>
        </p:sp>
        <p:sp>
          <p:nvSpPr>
            <p:cNvPr id="71689" name="Freeform 8"/>
            <p:cNvSpPr>
              <a:spLocks/>
            </p:cNvSpPr>
            <p:nvPr/>
          </p:nvSpPr>
          <p:spPr bwMode="auto">
            <a:xfrm>
              <a:off x="2352" y="2330"/>
              <a:ext cx="94" cy="71"/>
            </a:xfrm>
            <a:custGeom>
              <a:avLst/>
              <a:gdLst>
                <a:gd name="T0" fmla="*/ 103 w 188"/>
                <a:gd name="T1" fmla="*/ 0 h 143"/>
                <a:gd name="T2" fmla="*/ 32 w 188"/>
                <a:gd name="T3" fmla="*/ 46 h 143"/>
                <a:gd name="T4" fmla="*/ 0 w 188"/>
                <a:gd name="T5" fmla="*/ 143 h 143"/>
                <a:gd name="T6" fmla="*/ 183 w 188"/>
                <a:gd name="T7" fmla="*/ 126 h 143"/>
                <a:gd name="T8" fmla="*/ 188 w 188"/>
                <a:gd name="T9" fmla="*/ 48 h 143"/>
                <a:gd name="T10" fmla="*/ 103 w 188"/>
                <a:gd name="T11" fmla="*/ 0 h 143"/>
                <a:gd name="T12" fmla="*/ 103 w 188"/>
                <a:gd name="T13" fmla="*/ 0 h 143"/>
                <a:gd name="T14" fmla="*/ 0 60000 65536"/>
                <a:gd name="T15" fmla="*/ 0 60000 65536"/>
                <a:gd name="T16" fmla="*/ 0 60000 65536"/>
                <a:gd name="T17" fmla="*/ 0 60000 65536"/>
                <a:gd name="T18" fmla="*/ 0 60000 65536"/>
                <a:gd name="T19" fmla="*/ 0 60000 65536"/>
                <a:gd name="T20" fmla="*/ 0 60000 65536"/>
                <a:gd name="T21" fmla="*/ 0 w 188"/>
                <a:gd name="T22" fmla="*/ 0 h 143"/>
                <a:gd name="T23" fmla="*/ 188 w 188"/>
                <a:gd name="T24" fmla="*/ 143 h 1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8" h="143">
                  <a:moveTo>
                    <a:pt x="103" y="0"/>
                  </a:moveTo>
                  <a:lnTo>
                    <a:pt x="32" y="46"/>
                  </a:lnTo>
                  <a:lnTo>
                    <a:pt x="0" y="143"/>
                  </a:lnTo>
                  <a:lnTo>
                    <a:pt x="183" y="126"/>
                  </a:lnTo>
                  <a:lnTo>
                    <a:pt x="188" y="48"/>
                  </a:lnTo>
                  <a:lnTo>
                    <a:pt x="103" y="0"/>
                  </a:lnTo>
                  <a:close/>
                </a:path>
              </a:pathLst>
            </a:custGeom>
            <a:solidFill>
              <a:srgbClr val="B2FAFF"/>
            </a:solidFill>
            <a:ln w="9525">
              <a:noFill/>
              <a:round/>
              <a:headEnd/>
              <a:tailEnd/>
            </a:ln>
          </p:spPr>
          <p:txBody>
            <a:bodyPr/>
            <a:lstStyle/>
            <a:p>
              <a:endParaRPr lang="id-ID"/>
            </a:p>
          </p:txBody>
        </p:sp>
        <p:sp>
          <p:nvSpPr>
            <p:cNvPr id="71690" name="Freeform 9"/>
            <p:cNvSpPr>
              <a:spLocks/>
            </p:cNvSpPr>
            <p:nvPr/>
          </p:nvSpPr>
          <p:spPr bwMode="auto">
            <a:xfrm>
              <a:off x="3607" y="1870"/>
              <a:ext cx="383" cy="387"/>
            </a:xfrm>
            <a:custGeom>
              <a:avLst/>
              <a:gdLst>
                <a:gd name="T0" fmla="*/ 0 w 766"/>
                <a:gd name="T1" fmla="*/ 124 h 774"/>
                <a:gd name="T2" fmla="*/ 63 w 766"/>
                <a:gd name="T3" fmla="*/ 0 h 774"/>
                <a:gd name="T4" fmla="*/ 145 w 766"/>
                <a:gd name="T5" fmla="*/ 61 h 774"/>
                <a:gd name="T6" fmla="*/ 443 w 766"/>
                <a:gd name="T7" fmla="*/ 69 h 774"/>
                <a:gd name="T8" fmla="*/ 671 w 766"/>
                <a:gd name="T9" fmla="*/ 82 h 774"/>
                <a:gd name="T10" fmla="*/ 766 w 766"/>
                <a:gd name="T11" fmla="*/ 124 h 774"/>
                <a:gd name="T12" fmla="*/ 719 w 766"/>
                <a:gd name="T13" fmla="*/ 428 h 774"/>
                <a:gd name="T14" fmla="*/ 546 w 766"/>
                <a:gd name="T15" fmla="*/ 774 h 774"/>
                <a:gd name="T16" fmla="*/ 131 w 766"/>
                <a:gd name="T17" fmla="*/ 726 h 774"/>
                <a:gd name="T18" fmla="*/ 8 w 766"/>
                <a:gd name="T19" fmla="*/ 297 h 774"/>
                <a:gd name="T20" fmla="*/ 0 w 766"/>
                <a:gd name="T21" fmla="*/ 124 h 774"/>
                <a:gd name="T22" fmla="*/ 0 w 766"/>
                <a:gd name="T23" fmla="*/ 124 h 7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6"/>
                <a:gd name="T37" fmla="*/ 0 h 774"/>
                <a:gd name="T38" fmla="*/ 766 w 766"/>
                <a:gd name="T39" fmla="*/ 774 h 7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6" h="774">
                  <a:moveTo>
                    <a:pt x="0" y="124"/>
                  </a:moveTo>
                  <a:lnTo>
                    <a:pt x="63" y="0"/>
                  </a:lnTo>
                  <a:lnTo>
                    <a:pt x="145" y="61"/>
                  </a:lnTo>
                  <a:lnTo>
                    <a:pt x="443" y="69"/>
                  </a:lnTo>
                  <a:lnTo>
                    <a:pt x="671" y="82"/>
                  </a:lnTo>
                  <a:lnTo>
                    <a:pt x="766" y="124"/>
                  </a:lnTo>
                  <a:lnTo>
                    <a:pt x="719" y="428"/>
                  </a:lnTo>
                  <a:lnTo>
                    <a:pt x="546" y="774"/>
                  </a:lnTo>
                  <a:lnTo>
                    <a:pt x="131" y="726"/>
                  </a:lnTo>
                  <a:lnTo>
                    <a:pt x="8" y="297"/>
                  </a:lnTo>
                  <a:lnTo>
                    <a:pt x="0" y="124"/>
                  </a:lnTo>
                  <a:close/>
                </a:path>
              </a:pathLst>
            </a:custGeom>
            <a:solidFill>
              <a:srgbClr val="FFFFFF"/>
            </a:solidFill>
            <a:ln w="9525">
              <a:noFill/>
              <a:round/>
              <a:headEnd/>
              <a:tailEnd/>
            </a:ln>
          </p:spPr>
          <p:txBody>
            <a:bodyPr/>
            <a:lstStyle/>
            <a:p>
              <a:endParaRPr lang="id-ID"/>
            </a:p>
          </p:txBody>
        </p:sp>
        <p:sp>
          <p:nvSpPr>
            <p:cNvPr id="71691" name="Freeform 10"/>
            <p:cNvSpPr>
              <a:spLocks/>
            </p:cNvSpPr>
            <p:nvPr/>
          </p:nvSpPr>
          <p:spPr bwMode="auto">
            <a:xfrm>
              <a:off x="3214" y="1112"/>
              <a:ext cx="642" cy="1194"/>
            </a:xfrm>
            <a:custGeom>
              <a:avLst/>
              <a:gdLst>
                <a:gd name="T0" fmla="*/ 1175 w 1285"/>
                <a:gd name="T1" fmla="*/ 316 h 2390"/>
                <a:gd name="T2" fmla="*/ 1160 w 1285"/>
                <a:gd name="T3" fmla="*/ 0 h 2390"/>
                <a:gd name="T4" fmla="*/ 1019 w 1285"/>
                <a:gd name="T5" fmla="*/ 40 h 2390"/>
                <a:gd name="T6" fmla="*/ 818 w 1285"/>
                <a:gd name="T7" fmla="*/ 567 h 2390"/>
                <a:gd name="T8" fmla="*/ 747 w 1285"/>
                <a:gd name="T9" fmla="*/ 631 h 2390"/>
                <a:gd name="T10" fmla="*/ 221 w 1285"/>
                <a:gd name="T11" fmla="*/ 2059 h 2390"/>
                <a:gd name="T12" fmla="*/ 95 w 1285"/>
                <a:gd name="T13" fmla="*/ 2129 h 2390"/>
                <a:gd name="T14" fmla="*/ 0 w 1285"/>
                <a:gd name="T15" fmla="*/ 2255 h 2390"/>
                <a:gd name="T16" fmla="*/ 306 w 1285"/>
                <a:gd name="T17" fmla="*/ 2390 h 2390"/>
                <a:gd name="T18" fmla="*/ 352 w 1285"/>
                <a:gd name="T19" fmla="*/ 2200 h 2390"/>
                <a:gd name="T20" fmla="*/ 498 w 1285"/>
                <a:gd name="T21" fmla="*/ 2173 h 2390"/>
                <a:gd name="T22" fmla="*/ 618 w 1285"/>
                <a:gd name="T23" fmla="*/ 1852 h 2390"/>
                <a:gd name="T24" fmla="*/ 688 w 1285"/>
                <a:gd name="T25" fmla="*/ 1812 h 2390"/>
                <a:gd name="T26" fmla="*/ 747 w 1285"/>
                <a:gd name="T27" fmla="*/ 1570 h 2390"/>
                <a:gd name="T28" fmla="*/ 707 w 1285"/>
                <a:gd name="T29" fmla="*/ 1451 h 2390"/>
                <a:gd name="T30" fmla="*/ 998 w 1285"/>
                <a:gd name="T31" fmla="*/ 476 h 2390"/>
                <a:gd name="T32" fmla="*/ 1084 w 1285"/>
                <a:gd name="T33" fmla="*/ 447 h 2390"/>
                <a:gd name="T34" fmla="*/ 1148 w 1285"/>
                <a:gd name="T35" fmla="*/ 1491 h 2390"/>
                <a:gd name="T36" fmla="*/ 1215 w 1285"/>
                <a:gd name="T37" fmla="*/ 1612 h 2390"/>
                <a:gd name="T38" fmla="*/ 1285 w 1285"/>
                <a:gd name="T39" fmla="*/ 1527 h 2390"/>
                <a:gd name="T40" fmla="*/ 1175 w 1285"/>
                <a:gd name="T41" fmla="*/ 316 h 2390"/>
                <a:gd name="T42" fmla="*/ 1175 w 1285"/>
                <a:gd name="T43" fmla="*/ 316 h 23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85"/>
                <a:gd name="T67" fmla="*/ 0 h 2390"/>
                <a:gd name="T68" fmla="*/ 1285 w 1285"/>
                <a:gd name="T69" fmla="*/ 2390 h 23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85" h="2390">
                  <a:moveTo>
                    <a:pt x="1175" y="316"/>
                  </a:moveTo>
                  <a:lnTo>
                    <a:pt x="1160" y="0"/>
                  </a:lnTo>
                  <a:lnTo>
                    <a:pt x="1019" y="40"/>
                  </a:lnTo>
                  <a:lnTo>
                    <a:pt x="818" y="567"/>
                  </a:lnTo>
                  <a:lnTo>
                    <a:pt x="747" y="631"/>
                  </a:lnTo>
                  <a:lnTo>
                    <a:pt x="221" y="2059"/>
                  </a:lnTo>
                  <a:lnTo>
                    <a:pt x="95" y="2129"/>
                  </a:lnTo>
                  <a:lnTo>
                    <a:pt x="0" y="2255"/>
                  </a:lnTo>
                  <a:lnTo>
                    <a:pt x="306" y="2390"/>
                  </a:lnTo>
                  <a:lnTo>
                    <a:pt x="352" y="2200"/>
                  </a:lnTo>
                  <a:lnTo>
                    <a:pt x="498" y="2173"/>
                  </a:lnTo>
                  <a:lnTo>
                    <a:pt x="618" y="1852"/>
                  </a:lnTo>
                  <a:lnTo>
                    <a:pt x="688" y="1812"/>
                  </a:lnTo>
                  <a:lnTo>
                    <a:pt x="747" y="1570"/>
                  </a:lnTo>
                  <a:lnTo>
                    <a:pt x="707" y="1451"/>
                  </a:lnTo>
                  <a:lnTo>
                    <a:pt x="998" y="476"/>
                  </a:lnTo>
                  <a:lnTo>
                    <a:pt x="1084" y="447"/>
                  </a:lnTo>
                  <a:lnTo>
                    <a:pt x="1148" y="1491"/>
                  </a:lnTo>
                  <a:lnTo>
                    <a:pt x="1215" y="1612"/>
                  </a:lnTo>
                  <a:lnTo>
                    <a:pt x="1285" y="1527"/>
                  </a:lnTo>
                  <a:lnTo>
                    <a:pt x="1175" y="316"/>
                  </a:lnTo>
                  <a:close/>
                </a:path>
              </a:pathLst>
            </a:custGeom>
            <a:solidFill>
              <a:srgbClr val="A3A3D6"/>
            </a:solidFill>
            <a:ln w="9525">
              <a:noFill/>
              <a:round/>
              <a:headEnd/>
              <a:tailEnd/>
            </a:ln>
          </p:spPr>
          <p:txBody>
            <a:bodyPr/>
            <a:lstStyle/>
            <a:p>
              <a:endParaRPr lang="id-ID"/>
            </a:p>
          </p:txBody>
        </p:sp>
        <p:sp>
          <p:nvSpPr>
            <p:cNvPr id="71692" name="Freeform 11"/>
            <p:cNvSpPr>
              <a:spLocks/>
            </p:cNvSpPr>
            <p:nvPr/>
          </p:nvSpPr>
          <p:spPr bwMode="auto">
            <a:xfrm>
              <a:off x="3204" y="1747"/>
              <a:ext cx="213" cy="454"/>
            </a:xfrm>
            <a:custGeom>
              <a:avLst/>
              <a:gdLst>
                <a:gd name="T0" fmla="*/ 426 w 426"/>
                <a:gd name="T1" fmla="*/ 0 h 909"/>
                <a:gd name="T2" fmla="*/ 245 w 426"/>
                <a:gd name="T3" fmla="*/ 74 h 909"/>
                <a:gd name="T4" fmla="*/ 205 w 426"/>
                <a:gd name="T5" fmla="*/ 276 h 909"/>
                <a:gd name="T6" fmla="*/ 0 w 426"/>
                <a:gd name="T7" fmla="*/ 808 h 909"/>
                <a:gd name="T8" fmla="*/ 44 w 426"/>
                <a:gd name="T9" fmla="*/ 909 h 909"/>
                <a:gd name="T10" fmla="*/ 426 w 426"/>
                <a:gd name="T11" fmla="*/ 0 h 909"/>
                <a:gd name="T12" fmla="*/ 426 w 426"/>
                <a:gd name="T13" fmla="*/ 0 h 909"/>
                <a:gd name="T14" fmla="*/ 0 60000 65536"/>
                <a:gd name="T15" fmla="*/ 0 60000 65536"/>
                <a:gd name="T16" fmla="*/ 0 60000 65536"/>
                <a:gd name="T17" fmla="*/ 0 60000 65536"/>
                <a:gd name="T18" fmla="*/ 0 60000 65536"/>
                <a:gd name="T19" fmla="*/ 0 60000 65536"/>
                <a:gd name="T20" fmla="*/ 0 60000 65536"/>
                <a:gd name="T21" fmla="*/ 0 w 426"/>
                <a:gd name="T22" fmla="*/ 0 h 909"/>
                <a:gd name="T23" fmla="*/ 426 w 426"/>
                <a:gd name="T24" fmla="*/ 909 h 9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909">
                  <a:moveTo>
                    <a:pt x="426" y="0"/>
                  </a:moveTo>
                  <a:lnTo>
                    <a:pt x="245" y="74"/>
                  </a:lnTo>
                  <a:lnTo>
                    <a:pt x="205" y="276"/>
                  </a:lnTo>
                  <a:lnTo>
                    <a:pt x="0" y="808"/>
                  </a:lnTo>
                  <a:lnTo>
                    <a:pt x="44" y="909"/>
                  </a:lnTo>
                  <a:lnTo>
                    <a:pt x="426" y="0"/>
                  </a:lnTo>
                  <a:close/>
                </a:path>
              </a:pathLst>
            </a:custGeom>
            <a:solidFill>
              <a:srgbClr val="A3A3D6"/>
            </a:solidFill>
            <a:ln w="9525">
              <a:noFill/>
              <a:round/>
              <a:headEnd/>
              <a:tailEnd/>
            </a:ln>
          </p:spPr>
          <p:txBody>
            <a:bodyPr/>
            <a:lstStyle/>
            <a:p>
              <a:endParaRPr lang="id-ID"/>
            </a:p>
          </p:txBody>
        </p:sp>
        <p:sp>
          <p:nvSpPr>
            <p:cNvPr id="71693" name="Freeform 12"/>
            <p:cNvSpPr>
              <a:spLocks/>
            </p:cNvSpPr>
            <p:nvPr/>
          </p:nvSpPr>
          <p:spPr bwMode="auto">
            <a:xfrm>
              <a:off x="3635" y="1970"/>
              <a:ext cx="346" cy="326"/>
            </a:xfrm>
            <a:custGeom>
              <a:avLst/>
              <a:gdLst>
                <a:gd name="T0" fmla="*/ 692 w 692"/>
                <a:gd name="T1" fmla="*/ 0 h 652"/>
                <a:gd name="T2" fmla="*/ 624 w 692"/>
                <a:gd name="T3" fmla="*/ 165 h 652"/>
                <a:gd name="T4" fmla="*/ 563 w 692"/>
                <a:gd name="T5" fmla="*/ 140 h 652"/>
                <a:gd name="T6" fmla="*/ 498 w 692"/>
                <a:gd name="T7" fmla="*/ 211 h 652"/>
                <a:gd name="T8" fmla="*/ 477 w 692"/>
                <a:gd name="T9" fmla="*/ 80 h 652"/>
                <a:gd name="T10" fmla="*/ 377 w 692"/>
                <a:gd name="T11" fmla="*/ 226 h 652"/>
                <a:gd name="T12" fmla="*/ 346 w 692"/>
                <a:gd name="T13" fmla="*/ 446 h 652"/>
                <a:gd name="T14" fmla="*/ 217 w 692"/>
                <a:gd name="T15" fmla="*/ 159 h 652"/>
                <a:gd name="T16" fmla="*/ 12 w 692"/>
                <a:gd name="T17" fmla="*/ 70 h 652"/>
                <a:gd name="T18" fmla="*/ 0 w 692"/>
                <a:gd name="T19" fmla="*/ 342 h 652"/>
                <a:gd name="T20" fmla="*/ 76 w 692"/>
                <a:gd name="T21" fmla="*/ 557 h 652"/>
                <a:gd name="T22" fmla="*/ 443 w 692"/>
                <a:gd name="T23" fmla="*/ 652 h 652"/>
                <a:gd name="T24" fmla="*/ 612 w 692"/>
                <a:gd name="T25" fmla="*/ 523 h 652"/>
                <a:gd name="T26" fmla="*/ 664 w 692"/>
                <a:gd name="T27" fmla="*/ 456 h 652"/>
                <a:gd name="T28" fmla="*/ 692 w 692"/>
                <a:gd name="T29" fmla="*/ 0 h 652"/>
                <a:gd name="T30" fmla="*/ 692 w 692"/>
                <a:gd name="T31" fmla="*/ 0 h 65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92"/>
                <a:gd name="T49" fmla="*/ 0 h 652"/>
                <a:gd name="T50" fmla="*/ 692 w 692"/>
                <a:gd name="T51" fmla="*/ 652 h 65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92" h="652">
                  <a:moveTo>
                    <a:pt x="692" y="0"/>
                  </a:moveTo>
                  <a:lnTo>
                    <a:pt x="624" y="165"/>
                  </a:lnTo>
                  <a:lnTo>
                    <a:pt x="563" y="140"/>
                  </a:lnTo>
                  <a:lnTo>
                    <a:pt x="498" y="211"/>
                  </a:lnTo>
                  <a:lnTo>
                    <a:pt x="477" y="80"/>
                  </a:lnTo>
                  <a:lnTo>
                    <a:pt x="377" y="226"/>
                  </a:lnTo>
                  <a:lnTo>
                    <a:pt x="346" y="446"/>
                  </a:lnTo>
                  <a:lnTo>
                    <a:pt x="217" y="159"/>
                  </a:lnTo>
                  <a:lnTo>
                    <a:pt x="12" y="70"/>
                  </a:lnTo>
                  <a:lnTo>
                    <a:pt x="0" y="342"/>
                  </a:lnTo>
                  <a:lnTo>
                    <a:pt x="76" y="557"/>
                  </a:lnTo>
                  <a:lnTo>
                    <a:pt x="443" y="652"/>
                  </a:lnTo>
                  <a:lnTo>
                    <a:pt x="612" y="523"/>
                  </a:lnTo>
                  <a:lnTo>
                    <a:pt x="664" y="456"/>
                  </a:lnTo>
                  <a:lnTo>
                    <a:pt x="692" y="0"/>
                  </a:lnTo>
                  <a:close/>
                </a:path>
              </a:pathLst>
            </a:custGeom>
            <a:solidFill>
              <a:srgbClr val="A3A3D6"/>
            </a:solidFill>
            <a:ln w="9525">
              <a:noFill/>
              <a:round/>
              <a:headEnd/>
              <a:tailEnd/>
            </a:ln>
          </p:spPr>
          <p:txBody>
            <a:bodyPr/>
            <a:lstStyle/>
            <a:p>
              <a:endParaRPr lang="id-ID"/>
            </a:p>
          </p:txBody>
        </p:sp>
        <p:sp>
          <p:nvSpPr>
            <p:cNvPr id="71694" name="Freeform 13"/>
            <p:cNvSpPr>
              <a:spLocks/>
            </p:cNvSpPr>
            <p:nvPr/>
          </p:nvSpPr>
          <p:spPr bwMode="auto">
            <a:xfrm>
              <a:off x="2285" y="2229"/>
              <a:ext cx="245" cy="254"/>
            </a:xfrm>
            <a:custGeom>
              <a:avLst/>
              <a:gdLst>
                <a:gd name="T0" fmla="*/ 395 w 490"/>
                <a:gd name="T1" fmla="*/ 21 h 507"/>
                <a:gd name="T2" fmla="*/ 270 w 490"/>
                <a:gd name="T3" fmla="*/ 0 h 507"/>
                <a:gd name="T4" fmla="*/ 27 w 490"/>
                <a:gd name="T5" fmla="*/ 106 h 507"/>
                <a:gd name="T6" fmla="*/ 0 w 490"/>
                <a:gd name="T7" fmla="*/ 211 h 507"/>
                <a:gd name="T8" fmla="*/ 0 w 490"/>
                <a:gd name="T9" fmla="*/ 325 h 507"/>
                <a:gd name="T10" fmla="*/ 17 w 490"/>
                <a:gd name="T11" fmla="*/ 460 h 507"/>
                <a:gd name="T12" fmla="*/ 137 w 490"/>
                <a:gd name="T13" fmla="*/ 507 h 507"/>
                <a:gd name="T14" fmla="*/ 247 w 490"/>
                <a:gd name="T15" fmla="*/ 494 h 507"/>
                <a:gd name="T16" fmla="*/ 394 w 490"/>
                <a:gd name="T17" fmla="*/ 435 h 507"/>
                <a:gd name="T18" fmla="*/ 471 w 490"/>
                <a:gd name="T19" fmla="*/ 348 h 507"/>
                <a:gd name="T20" fmla="*/ 490 w 490"/>
                <a:gd name="T21" fmla="*/ 207 h 507"/>
                <a:gd name="T22" fmla="*/ 449 w 490"/>
                <a:gd name="T23" fmla="*/ 81 h 507"/>
                <a:gd name="T24" fmla="*/ 384 w 490"/>
                <a:gd name="T25" fmla="*/ 317 h 507"/>
                <a:gd name="T26" fmla="*/ 293 w 490"/>
                <a:gd name="T27" fmla="*/ 382 h 507"/>
                <a:gd name="T28" fmla="*/ 198 w 490"/>
                <a:gd name="T29" fmla="*/ 391 h 507"/>
                <a:gd name="T30" fmla="*/ 120 w 490"/>
                <a:gd name="T31" fmla="*/ 311 h 507"/>
                <a:gd name="T32" fmla="*/ 143 w 490"/>
                <a:gd name="T33" fmla="*/ 175 h 507"/>
                <a:gd name="T34" fmla="*/ 285 w 490"/>
                <a:gd name="T35" fmla="*/ 108 h 507"/>
                <a:gd name="T36" fmla="*/ 399 w 490"/>
                <a:gd name="T37" fmla="*/ 40 h 507"/>
                <a:gd name="T38" fmla="*/ 395 w 490"/>
                <a:gd name="T39" fmla="*/ 21 h 507"/>
                <a:gd name="T40" fmla="*/ 395 w 490"/>
                <a:gd name="T41" fmla="*/ 21 h 5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0"/>
                <a:gd name="T64" fmla="*/ 0 h 507"/>
                <a:gd name="T65" fmla="*/ 490 w 490"/>
                <a:gd name="T66" fmla="*/ 507 h 50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0" h="507">
                  <a:moveTo>
                    <a:pt x="395" y="21"/>
                  </a:moveTo>
                  <a:lnTo>
                    <a:pt x="270" y="0"/>
                  </a:lnTo>
                  <a:lnTo>
                    <a:pt x="27" y="106"/>
                  </a:lnTo>
                  <a:lnTo>
                    <a:pt x="0" y="211"/>
                  </a:lnTo>
                  <a:lnTo>
                    <a:pt x="0" y="325"/>
                  </a:lnTo>
                  <a:lnTo>
                    <a:pt x="17" y="460"/>
                  </a:lnTo>
                  <a:lnTo>
                    <a:pt x="137" y="507"/>
                  </a:lnTo>
                  <a:lnTo>
                    <a:pt x="247" y="494"/>
                  </a:lnTo>
                  <a:lnTo>
                    <a:pt x="394" y="435"/>
                  </a:lnTo>
                  <a:lnTo>
                    <a:pt x="471" y="348"/>
                  </a:lnTo>
                  <a:lnTo>
                    <a:pt x="490" y="207"/>
                  </a:lnTo>
                  <a:lnTo>
                    <a:pt x="449" y="81"/>
                  </a:lnTo>
                  <a:lnTo>
                    <a:pt x="384" y="317"/>
                  </a:lnTo>
                  <a:lnTo>
                    <a:pt x="293" y="382"/>
                  </a:lnTo>
                  <a:lnTo>
                    <a:pt x="198" y="391"/>
                  </a:lnTo>
                  <a:lnTo>
                    <a:pt x="120" y="311"/>
                  </a:lnTo>
                  <a:lnTo>
                    <a:pt x="143" y="175"/>
                  </a:lnTo>
                  <a:lnTo>
                    <a:pt x="285" y="108"/>
                  </a:lnTo>
                  <a:lnTo>
                    <a:pt x="399" y="40"/>
                  </a:lnTo>
                  <a:lnTo>
                    <a:pt x="395" y="21"/>
                  </a:lnTo>
                  <a:close/>
                </a:path>
              </a:pathLst>
            </a:custGeom>
            <a:solidFill>
              <a:srgbClr val="CCCCFF"/>
            </a:solidFill>
            <a:ln w="9525">
              <a:noFill/>
              <a:round/>
              <a:headEnd/>
              <a:tailEnd/>
            </a:ln>
          </p:spPr>
          <p:txBody>
            <a:bodyPr/>
            <a:lstStyle/>
            <a:p>
              <a:endParaRPr lang="id-ID"/>
            </a:p>
          </p:txBody>
        </p:sp>
        <p:sp>
          <p:nvSpPr>
            <p:cNvPr id="71695" name="Freeform 14"/>
            <p:cNvSpPr>
              <a:spLocks/>
            </p:cNvSpPr>
            <p:nvPr/>
          </p:nvSpPr>
          <p:spPr bwMode="auto">
            <a:xfrm>
              <a:off x="2408" y="2224"/>
              <a:ext cx="122" cy="137"/>
            </a:xfrm>
            <a:custGeom>
              <a:avLst/>
              <a:gdLst>
                <a:gd name="T0" fmla="*/ 0 w 245"/>
                <a:gd name="T1" fmla="*/ 82 h 276"/>
                <a:gd name="T2" fmla="*/ 139 w 245"/>
                <a:gd name="T3" fmla="*/ 179 h 276"/>
                <a:gd name="T4" fmla="*/ 168 w 245"/>
                <a:gd name="T5" fmla="*/ 276 h 276"/>
                <a:gd name="T6" fmla="*/ 245 w 245"/>
                <a:gd name="T7" fmla="*/ 116 h 276"/>
                <a:gd name="T8" fmla="*/ 154 w 245"/>
                <a:gd name="T9" fmla="*/ 0 h 276"/>
                <a:gd name="T10" fmla="*/ 0 w 245"/>
                <a:gd name="T11" fmla="*/ 82 h 276"/>
                <a:gd name="T12" fmla="*/ 0 w 245"/>
                <a:gd name="T13" fmla="*/ 82 h 276"/>
                <a:gd name="T14" fmla="*/ 0 60000 65536"/>
                <a:gd name="T15" fmla="*/ 0 60000 65536"/>
                <a:gd name="T16" fmla="*/ 0 60000 65536"/>
                <a:gd name="T17" fmla="*/ 0 60000 65536"/>
                <a:gd name="T18" fmla="*/ 0 60000 65536"/>
                <a:gd name="T19" fmla="*/ 0 60000 65536"/>
                <a:gd name="T20" fmla="*/ 0 60000 65536"/>
                <a:gd name="T21" fmla="*/ 0 w 245"/>
                <a:gd name="T22" fmla="*/ 0 h 276"/>
                <a:gd name="T23" fmla="*/ 245 w 245"/>
                <a:gd name="T24" fmla="*/ 276 h 2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5" h="276">
                  <a:moveTo>
                    <a:pt x="0" y="82"/>
                  </a:moveTo>
                  <a:lnTo>
                    <a:pt x="139" y="179"/>
                  </a:lnTo>
                  <a:lnTo>
                    <a:pt x="168" y="276"/>
                  </a:lnTo>
                  <a:lnTo>
                    <a:pt x="245" y="116"/>
                  </a:lnTo>
                  <a:lnTo>
                    <a:pt x="154" y="0"/>
                  </a:lnTo>
                  <a:lnTo>
                    <a:pt x="0" y="82"/>
                  </a:lnTo>
                  <a:close/>
                </a:path>
              </a:pathLst>
            </a:custGeom>
            <a:solidFill>
              <a:srgbClr val="CCCCFF"/>
            </a:solidFill>
            <a:ln w="9525">
              <a:noFill/>
              <a:round/>
              <a:headEnd/>
              <a:tailEnd/>
            </a:ln>
          </p:spPr>
          <p:txBody>
            <a:bodyPr/>
            <a:lstStyle/>
            <a:p>
              <a:endParaRPr lang="id-ID"/>
            </a:p>
          </p:txBody>
        </p:sp>
        <p:sp>
          <p:nvSpPr>
            <p:cNvPr id="71696" name="Freeform 15"/>
            <p:cNvSpPr>
              <a:spLocks/>
            </p:cNvSpPr>
            <p:nvPr/>
          </p:nvSpPr>
          <p:spPr bwMode="auto">
            <a:xfrm>
              <a:off x="2691" y="2154"/>
              <a:ext cx="141" cy="64"/>
            </a:xfrm>
            <a:custGeom>
              <a:avLst/>
              <a:gdLst>
                <a:gd name="T0" fmla="*/ 243 w 283"/>
                <a:gd name="T1" fmla="*/ 0 h 127"/>
                <a:gd name="T2" fmla="*/ 23 w 283"/>
                <a:gd name="T3" fmla="*/ 38 h 127"/>
                <a:gd name="T4" fmla="*/ 0 w 283"/>
                <a:gd name="T5" fmla="*/ 127 h 127"/>
                <a:gd name="T6" fmla="*/ 194 w 283"/>
                <a:gd name="T7" fmla="*/ 123 h 127"/>
                <a:gd name="T8" fmla="*/ 283 w 283"/>
                <a:gd name="T9" fmla="*/ 32 h 127"/>
                <a:gd name="T10" fmla="*/ 243 w 283"/>
                <a:gd name="T11" fmla="*/ 0 h 127"/>
                <a:gd name="T12" fmla="*/ 243 w 283"/>
                <a:gd name="T13" fmla="*/ 0 h 127"/>
                <a:gd name="T14" fmla="*/ 0 60000 65536"/>
                <a:gd name="T15" fmla="*/ 0 60000 65536"/>
                <a:gd name="T16" fmla="*/ 0 60000 65536"/>
                <a:gd name="T17" fmla="*/ 0 60000 65536"/>
                <a:gd name="T18" fmla="*/ 0 60000 65536"/>
                <a:gd name="T19" fmla="*/ 0 60000 65536"/>
                <a:gd name="T20" fmla="*/ 0 60000 65536"/>
                <a:gd name="T21" fmla="*/ 0 w 283"/>
                <a:gd name="T22" fmla="*/ 0 h 127"/>
                <a:gd name="T23" fmla="*/ 283 w 283"/>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3" h="127">
                  <a:moveTo>
                    <a:pt x="243" y="0"/>
                  </a:moveTo>
                  <a:lnTo>
                    <a:pt x="23" y="38"/>
                  </a:lnTo>
                  <a:lnTo>
                    <a:pt x="0" y="127"/>
                  </a:lnTo>
                  <a:lnTo>
                    <a:pt x="194" y="123"/>
                  </a:lnTo>
                  <a:lnTo>
                    <a:pt x="283" y="32"/>
                  </a:lnTo>
                  <a:lnTo>
                    <a:pt x="243" y="0"/>
                  </a:lnTo>
                  <a:close/>
                </a:path>
              </a:pathLst>
            </a:custGeom>
            <a:solidFill>
              <a:srgbClr val="CCCCFF"/>
            </a:solidFill>
            <a:ln w="9525">
              <a:noFill/>
              <a:round/>
              <a:headEnd/>
              <a:tailEnd/>
            </a:ln>
          </p:spPr>
          <p:txBody>
            <a:bodyPr/>
            <a:lstStyle/>
            <a:p>
              <a:endParaRPr lang="id-ID"/>
            </a:p>
          </p:txBody>
        </p:sp>
        <p:sp>
          <p:nvSpPr>
            <p:cNvPr id="71697" name="Freeform 16"/>
            <p:cNvSpPr>
              <a:spLocks/>
            </p:cNvSpPr>
            <p:nvPr/>
          </p:nvSpPr>
          <p:spPr bwMode="auto">
            <a:xfrm>
              <a:off x="2785" y="2683"/>
              <a:ext cx="63" cy="65"/>
            </a:xfrm>
            <a:custGeom>
              <a:avLst/>
              <a:gdLst>
                <a:gd name="T0" fmla="*/ 21 w 125"/>
                <a:gd name="T1" fmla="*/ 25 h 132"/>
                <a:gd name="T2" fmla="*/ 55 w 125"/>
                <a:gd name="T3" fmla="*/ 37 h 132"/>
                <a:gd name="T4" fmla="*/ 95 w 125"/>
                <a:gd name="T5" fmla="*/ 0 h 132"/>
                <a:gd name="T6" fmla="*/ 125 w 125"/>
                <a:gd name="T7" fmla="*/ 61 h 132"/>
                <a:gd name="T8" fmla="*/ 110 w 125"/>
                <a:gd name="T9" fmla="*/ 122 h 132"/>
                <a:gd name="T10" fmla="*/ 46 w 125"/>
                <a:gd name="T11" fmla="*/ 132 h 132"/>
                <a:gd name="T12" fmla="*/ 0 w 125"/>
                <a:gd name="T13" fmla="*/ 86 h 132"/>
                <a:gd name="T14" fmla="*/ 21 w 125"/>
                <a:gd name="T15" fmla="*/ 25 h 132"/>
                <a:gd name="T16" fmla="*/ 21 w 125"/>
                <a:gd name="T17" fmla="*/ 25 h 1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5"/>
                <a:gd name="T28" fmla="*/ 0 h 132"/>
                <a:gd name="T29" fmla="*/ 125 w 125"/>
                <a:gd name="T30" fmla="*/ 132 h 1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5" h="132">
                  <a:moveTo>
                    <a:pt x="21" y="25"/>
                  </a:moveTo>
                  <a:lnTo>
                    <a:pt x="55" y="37"/>
                  </a:lnTo>
                  <a:lnTo>
                    <a:pt x="95" y="0"/>
                  </a:lnTo>
                  <a:lnTo>
                    <a:pt x="125" y="61"/>
                  </a:lnTo>
                  <a:lnTo>
                    <a:pt x="110" y="122"/>
                  </a:lnTo>
                  <a:lnTo>
                    <a:pt x="46" y="132"/>
                  </a:lnTo>
                  <a:lnTo>
                    <a:pt x="0" y="86"/>
                  </a:lnTo>
                  <a:lnTo>
                    <a:pt x="21" y="25"/>
                  </a:lnTo>
                  <a:close/>
                </a:path>
              </a:pathLst>
            </a:custGeom>
            <a:solidFill>
              <a:srgbClr val="FF2626"/>
            </a:solidFill>
            <a:ln w="9525">
              <a:noFill/>
              <a:round/>
              <a:headEnd/>
              <a:tailEnd/>
            </a:ln>
          </p:spPr>
          <p:txBody>
            <a:bodyPr/>
            <a:lstStyle/>
            <a:p>
              <a:endParaRPr lang="id-ID"/>
            </a:p>
          </p:txBody>
        </p:sp>
        <p:sp>
          <p:nvSpPr>
            <p:cNvPr id="71698" name="Freeform 17"/>
            <p:cNvSpPr>
              <a:spLocks/>
            </p:cNvSpPr>
            <p:nvPr/>
          </p:nvSpPr>
          <p:spPr bwMode="auto">
            <a:xfrm>
              <a:off x="2888" y="2703"/>
              <a:ext cx="55" cy="58"/>
            </a:xfrm>
            <a:custGeom>
              <a:avLst/>
              <a:gdLst>
                <a:gd name="T0" fmla="*/ 0 w 110"/>
                <a:gd name="T1" fmla="*/ 40 h 116"/>
                <a:gd name="T2" fmla="*/ 36 w 110"/>
                <a:gd name="T3" fmla="*/ 36 h 116"/>
                <a:gd name="T4" fmla="*/ 80 w 110"/>
                <a:gd name="T5" fmla="*/ 0 h 116"/>
                <a:gd name="T6" fmla="*/ 110 w 110"/>
                <a:gd name="T7" fmla="*/ 46 h 116"/>
                <a:gd name="T8" fmla="*/ 95 w 110"/>
                <a:gd name="T9" fmla="*/ 107 h 116"/>
                <a:gd name="T10" fmla="*/ 12 w 110"/>
                <a:gd name="T11" fmla="*/ 116 h 116"/>
                <a:gd name="T12" fmla="*/ 0 w 110"/>
                <a:gd name="T13" fmla="*/ 40 h 116"/>
                <a:gd name="T14" fmla="*/ 0 w 110"/>
                <a:gd name="T15" fmla="*/ 40 h 116"/>
                <a:gd name="T16" fmla="*/ 0 60000 65536"/>
                <a:gd name="T17" fmla="*/ 0 60000 65536"/>
                <a:gd name="T18" fmla="*/ 0 60000 65536"/>
                <a:gd name="T19" fmla="*/ 0 60000 65536"/>
                <a:gd name="T20" fmla="*/ 0 60000 65536"/>
                <a:gd name="T21" fmla="*/ 0 60000 65536"/>
                <a:gd name="T22" fmla="*/ 0 60000 65536"/>
                <a:gd name="T23" fmla="*/ 0 60000 65536"/>
                <a:gd name="T24" fmla="*/ 0 w 110"/>
                <a:gd name="T25" fmla="*/ 0 h 116"/>
                <a:gd name="T26" fmla="*/ 110 w 110"/>
                <a:gd name="T27" fmla="*/ 116 h 1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0" h="116">
                  <a:moveTo>
                    <a:pt x="0" y="40"/>
                  </a:moveTo>
                  <a:lnTo>
                    <a:pt x="36" y="36"/>
                  </a:lnTo>
                  <a:lnTo>
                    <a:pt x="80" y="0"/>
                  </a:lnTo>
                  <a:lnTo>
                    <a:pt x="110" y="46"/>
                  </a:lnTo>
                  <a:lnTo>
                    <a:pt x="95" y="107"/>
                  </a:lnTo>
                  <a:lnTo>
                    <a:pt x="12" y="116"/>
                  </a:lnTo>
                  <a:lnTo>
                    <a:pt x="0" y="40"/>
                  </a:lnTo>
                  <a:close/>
                </a:path>
              </a:pathLst>
            </a:custGeom>
            <a:solidFill>
              <a:srgbClr val="FF2626"/>
            </a:solidFill>
            <a:ln w="9525">
              <a:noFill/>
              <a:round/>
              <a:headEnd/>
              <a:tailEnd/>
            </a:ln>
          </p:spPr>
          <p:txBody>
            <a:bodyPr/>
            <a:lstStyle/>
            <a:p>
              <a:endParaRPr lang="id-ID"/>
            </a:p>
          </p:txBody>
        </p:sp>
        <p:sp>
          <p:nvSpPr>
            <p:cNvPr id="71699" name="Freeform 18"/>
            <p:cNvSpPr>
              <a:spLocks/>
            </p:cNvSpPr>
            <p:nvPr/>
          </p:nvSpPr>
          <p:spPr bwMode="auto">
            <a:xfrm>
              <a:off x="2996" y="2733"/>
              <a:ext cx="47" cy="53"/>
            </a:xfrm>
            <a:custGeom>
              <a:avLst/>
              <a:gdLst>
                <a:gd name="T0" fmla="*/ 0 w 95"/>
                <a:gd name="T1" fmla="*/ 15 h 107"/>
                <a:gd name="T2" fmla="*/ 59 w 95"/>
                <a:gd name="T3" fmla="*/ 0 h 107"/>
                <a:gd name="T4" fmla="*/ 95 w 95"/>
                <a:gd name="T5" fmla="*/ 55 h 107"/>
                <a:gd name="T6" fmla="*/ 15 w 95"/>
                <a:gd name="T7" fmla="*/ 107 h 107"/>
                <a:gd name="T8" fmla="*/ 0 w 95"/>
                <a:gd name="T9" fmla="*/ 15 h 107"/>
                <a:gd name="T10" fmla="*/ 0 w 95"/>
                <a:gd name="T11" fmla="*/ 15 h 107"/>
                <a:gd name="T12" fmla="*/ 0 60000 65536"/>
                <a:gd name="T13" fmla="*/ 0 60000 65536"/>
                <a:gd name="T14" fmla="*/ 0 60000 65536"/>
                <a:gd name="T15" fmla="*/ 0 60000 65536"/>
                <a:gd name="T16" fmla="*/ 0 60000 65536"/>
                <a:gd name="T17" fmla="*/ 0 60000 65536"/>
                <a:gd name="T18" fmla="*/ 0 w 95"/>
                <a:gd name="T19" fmla="*/ 0 h 107"/>
                <a:gd name="T20" fmla="*/ 95 w 95"/>
                <a:gd name="T21" fmla="*/ 107 h 107"/>
              </a:gdLst>
              <a:ahLst/>
              <a:cxnLst>
                <a:cxn ang="T12">
                  <a:pos x="T0" y="T1"/>
                </a:cxn>
                <a:cxn ang="T13">
                  <a:pos x="T2" y="T3"/>
                </a:cxn>
                <a:cxn ang="T14">
                  <a:pos x="T4" y="T5"/>
                </a:cxn>
                <a:cxn ang="T15">
                  <a:pos x="T6" y="T7"/>
                </a:cxn>
                <a:cxn ang="T16">
                  <a:pos x="T8" y="T9"/>
                </a:cxn>
                <a:cxn ang="T17">
                  <a:pos x="T10" y="T11"/>
                </a:cxn>
              </a:cxnLst>
              <a:rect l="T18" t="T19" r="T20" b="T21"/>
              <a:pathLst>
                <a:path w="95" h="107">
                  <a:moveTo>
                    <a:pt x="0" y="15"/>
                  </a:moveTo>
                  <a:lnTo>
                    <a:pt x="59" y="0"/>
                  </a:lnTo>
                  <a:lnTo>
                    <a:pt x="95" y="55"/>
                  </a:lnTo>
                  <a:lnTo>
                    <a:pt x="15" y="107"/>
                  </a:lnTo>
                  <a:lnTo>
                    <a:pt x="0" y="15"/>
                  </a:lnTo>
                  <a:close/>
                </a:path>
              </a:pathLst>
            </a:custGeom>
            <a:solidFill>
              <a:srgbClr val="FF2626"/>
            </a:solidFill>
            <a:ln w="9525">
              <a:noFill/>
              <a:round/>
              <a:headEnd/>
              <a:tailEnd/>
            </a:ln>
          </p:spPr>
          <p:txBody>
            <a:bodyPr/>
            <a:lstStyle/>
            <a:p>
              <a:endParaRPr lang="id-ID"/>
            </a:p>
          </p:txBody>
        </p:sp>
        <p:sp>
          <p:nvSpPr>
            <p:cNvPr id="71700" name="Freeform 19"/>
            <p:cNvSpPr>
              <a:spLocks/>
            </p:cNvSpPr>
            <p:nvPr/>
          </p:nvSpPr>
          <p:spPr bwMode="auto">
            <a:xfrm>
              <a:off x="2506" y="2590"/>
              <a:ext cx="40" cy="60"/>
            </a:xfrm>
            <a:custGeom>
              <a:avLst/>
              <a:gdLst>
                <a:gd name="T0" fmla="*/ 55 w 80"/>
                <a:gd name="T1" fmla="*/ 0 h 122"/>
                <a:gd name="T2" fmla="*/ 0 w 80"/>
                <a:gd name="T3" fmla="*/ 42 h 122"/>
                <a:gd name="T4" fmla="*/ 30 w 80"/>
                <a:gd name="T5" fmla="*/ 122 h 122"/>
                <a:gd name="T6" fmla="*/ 80 w 80"/>
                <a:gd name="T7" fmla="*/ 76 h 122"/>
                <a:gd name="T8" fmla="*/ 55 w 80"/>
                <a:gd name="T9" fmla="*/ 0 h 122"/>
                <a:gd name="T10" fmla="*/ 55 w 80"/>
                <a:gd name="T11" fmla="*/ 0 h 122"/>
                <a:gd name="T12" fmla="*/ 0 60000 65536"/>
                <a:gd name="T13" fmla="*/ 0 60000 65536"/>
                <a:gd name="T14" fmla="*/ 0 60000 65536"/>
                <a:gd name="T15" fmla="*/ 0 60000 65536"/>
                <a:gd name="T16" fmla="*/ 0 60000 65536"/>
                <a:gd name="T17" fmla="*/ 0 60000 65536"/>
                <a:gd name="T18" fmla="*/ 0 w 80"/>
                <a:gd name="T19" fmla="*/ 0 h 122"/>
                <a:gd name="T20" fmla="*/ 80 w 80"/>
                <a:gd name="T21" fmla="*/ 122 h 122"/>
              </a:gdLst>
              <a:ahLst/>
              <a:cxnLst>
                <a:cxn ang="T12">
                  <a:pos x="T0" y="T1"/>
                </a:cxn>
                <a:cxn ang="T13">
                  <a:pos x="T2" y="T3"/>
                </a:cxn>
                <a:cxn ang="T14">
                  <a:pos x="T4" y="T5"/>
                </a:cxn>
                <a:cxn ang="T15">
                  <a:pos x="T6" y="T7"/>
                </a:cxn>
                <a:cxn ang="T16">
                  <a:pos x="T8" y="T9"/>
                </a:cxn>
                <a:cxn ang="T17">
                  <a:pos x="T10" y="T11"/>
                </a:cxn>
              </a:cxnLst>
              <a:rect l="T18" t="T19" r="T20" b="T21"/>
              <a:pathLst>
                <a:path w="80" h="122">
                  <a:moveTo>
                    <a:pt x="55" y="0"/>
                  </a:moveTo>
                  <a:lnTo>
                    <a:pt x="0" y="42"/>
                  </a:lnTo>
                  <a:lnTo>
                    <a:pt x="30" y="122"/>
                  </a:lnTo>
                  <a:lnTo>
                    <a:pt x="80" y="76"/>
                  </a:lnTo>
                  <a:lnTo>
                    <a:pt x="55" y="0"/>
                  </a:lnTo>
                  <a:close/>
                </a:path>
              </a:pathLst>
            </a:custGeom>
            <a:solidFill>
              <a:srgbClr val="FF2626"/>
            </a:solidFill>
            <a:ln w="9525">
              <a:noFill/>
              <a:round/>
              <a:headEnd/>
              <a:tailEnd/>
            </a:ln>
          </p:spPr>
          <p:txBody>
            <a:bodyPr/>
            <a:lstStyle/>
            <a:p>
              <a:endParaRPr lang="id-ID"/>
            </a:p>
          </p:txBody>
        </p:sp>
        <p:sp>
          <p:nvSpPr>
            <p:cNvPr id="71701" name="Freeform 20"/>
            <p:cNvSpPr>
              <a:spLocks/>
            </p:cNvSpPr>
            <p:nvPr/>
          </p:nvSpPr>
          <p:spPr bwMode="auto">
            <a:xfrm>
              <a:off x="2444" y="2565"/>
              <a:ext cx="41" cy="55"/>
            </a:xfrm>
            <a:custGeom>
              <a:avLst/>
              <a:gdLst>
                <a:gd name="T0" fmla="*/ 60 w 81"/>
                <a:gd name="T1" fmla="*/ 0 h 110"/>
                <a:gd name="T2" fmla="*/ 0 w 81"/>
                <a:gd name="T3" fmla="*/ 45 h 110"/>
                <a:gd name="T4" fmla="*/ 30 w 81"/>
                <a:gd name="T5" fmla="*/ 110 h 110"/>
                <a:gd name="T6" fmla="*/ 81 w 81"/>
                <a:gd name="T7" fmla="*/ 76 h 110"/>
                <a:gd name="T8" fmla="*/ 60 w 81"/>
                <a:gd name="T9" fmla="*/ 0 h 110"/>
                <a:gd name="T10" fmla="*/ 60 w 81"/>
                <a:gd name="T11" fmla="*/ 0 h 110"/>
                <a:gd name="T12" fmla="*/ 0 60000 65536"/>
                <a:gd name="T13" fmla="*/ 0 60000 65536"/>
                <a:gd name="T14" fmla="*/ 0 60000 65536"/>
                <a:gd name="T15" fmla="*/ 0 60000 65536"/>
                <a:gd name="T16" fmla="*/ 0 60000 65536"/>
                <a:gd name="T17" fmla="*/ 0 60000 65536"/>
                <a:gd name="T18" fmla="*/ 0 w 81"/>
                <a:gd name="T19" fmla="*/ 0 h 110"/>
                <a:gd name="T20" fmla="*/ 81 w 81"/>
                <a:gd name="T21" fmla="*/ 110 h 110"/>
              </a:gdLst>
              <a:ahLst/>
              <a:cxnLst>
                <a:cxn ang="T12">
                  <a:pos x="T0" y="T1"/>
                </a:cxn>
                <a:cxn ang="T13">
                  <a:pos x="T2" y="T3"/>
                </a:cxn>
                <a:cxn ang="T14">
                  <a:pos x="T4" y="T5"/>
                </a:cxn>
                <a:cxn ang="T15">
                  <a:pos x="T6" y="T7"/>
                </a:cxn>
                <a:cxn ang="T16">
                  <a:pos x="T8" y="T9"/>
                </a:cxn>
                <a:cxn ang="T17">
                  <a:pos x="T10" y="T11"/>
                </a:cxn>
              </a:cxnLst>
              <a:rect l="T18" t="T19" r="T20" b="T21"/>
              <a:pathLst>
                <a:path w="81" h="110">
                  <a:moveTo>
                    <a:pt x="60" y="0"/>
                  </a:moveTo>
                  <a:lnTo>
                    <a:pt x="0" y="45"/>
                  </a:lnTo>
                  <a:lnTo>
                    <a:pt x="30" y="110"/>
                  </a:lnTo>
                  <a:lnTo>
                    <a:pt x="81" y="76"/>
                  </a:lnTo>
                  <a:lnTo>
                    <a:pt x="60" y="0"/>
                  </a:lnTo>
                  <a:close/>
                </a:path>
              </a:pathLst>
            </a:custGeom>
            <a:solidFill>
              <a:srgbClr val="FF2626"/>
            </a:solidFill>
            <a:ln w="9525">
              <a:noFill/>
              <a:round/>
              <a:headEnd/>
              <a:tailEnd/>
            </a:ln>
          </p:spPr>
          <p:txBody>
            <a:bodyPr/>
            <a:lstStyle/>
            <a:p>
              <a:endParaRPr lang="id-ID"/>
            </a:p>
          </p:txBody>
        </p:sp>
        <p:sp>
          <p:nvSpPr>
            <p:cNvPr id="71702" name="Freeform 21"/>
            <p:cNvSpPr>
              <a:spLocks/>
            </p:cNvSpPr>
            <p:nvPr/>
          </p:nvSpPr>
          <p:spPr bwMode="auto">
            <a:xfrm>
              <a:off x="3224" y="2693"/>
              <a:ext cx="356" cy="487"/>
            </a:xfrm>
            <a:custGeom>
              <a:avLst/>
              <a:gdLst>
                <a:gd name="T0" fmla="*/ 612 w 711"/>
                <a:gd name="T1" fmla="*/ 0 h 974"/>
                <a:gd name="T2" fmla="*/ 711 w 711"/>
                <a:gd name="T3" fmla="*/ 40 h 974"/>
                <a:gd name="T4" fmla="*/ 711 w 711"/>
                <a:gd name="T5" fmla="*/ 150 h 974"/>
                <a:gd name="T6" fmla="*/ 420 w 711"/>
                <a:gd name="T7" fmla="*/ 924 h 974"/>
                <a:gd name="T8" fmla="*/ 340 w 711"/>
                <a:gd name="T9" fmla="*/ 974 h 974"/>
                <a:gd name="T10" fmla="*/ 50 w 711"/>
                <a:gd name="T11" fmla="*/ 955 h 974"/>
                <a:gd name="T12" fmla="*/ 0 w 711"/>
                <a:gd name="T13" fmla="*/ 772 h 974"/>
                <a:gd name="T14" fmla="*/ 521 w 711"/>
                <a:gd name="T15" fmla="*/ 80 h 974"/>
                <a:gd name="T16" fmla="*/ 612 w 711"/>
                <a:gd name="T17" fmla="*/ 0 h 974"/>
                <a:gd name="T18" fmla="*/ 612 w 711"/>
                <a:gd name="T19" fmla="*/ 0 h 9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1"/>
                <a:gd name="T31" fmla="*/ 0 h 974"/>
                <a:gd name="T32" fmla="*/ 711 w 711"/>
                <a:gd name="T33" fmla="*/ 974 h 97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1" h="974">
                  <a:moveTo>
                    <a:pt x="612" y="0"/>
                  </a:moveTo>
                  <a:lnTo>
                    <a:pt x="711" y="40"/>
                  </a:lnTo>
                  <a:lnTo>
                    <a:pt x="711" y="150"/>
                  </a:lnTo>
                  <a:lnTo>
                    <a:pt x="420" y="924"/>
                  </a:lnTo>
                  <a:lnTo>
                    <a:pt x="340" y="974"/>
                  </a:lnTo>
                  <a:lnTo>
                    <a:pt x="50" y="955"/>
                  </a:lnTo>
                  <a:lnTo>
                    <a:pt x="0" y="772"/>
                  </a:lnTo>
                  <a:lnTo>
                    <a:pt x="521" y="80"/>
                  </a:lnTo>
                  <a:lnTo>
                    <a:pt x="612" y="0"/>
                  </a:lnTo>
                  <a:close/>
                </a:path>
              </a:pathLst>
            </a:custGeom>
            <a:solidFill>
              <a:srgbClr val="CCCCFF"/>
            </a:solidFill>
            <a:ln w="9525">
              <a:noFill/>
              <a:round/>
              <a:headEnd/>
              <a:tailEnd/>
            </a:ln>
          </p:spPr>
          <p:txBody>
            <a:bodyPr/>
            <a:lstStyle/>
            <a:p>
              <a:endParaRPr lang="id-ID"/>
            </a:p>
          </p:txBody>
        </p:sp>
        <p:sp>
          <p:nvSpPr>
            <p:cNvPr id="71703" name="Freeform 22"/>
            <p:cNvSpPr>
              <a:spLocks/>
            </p:cNvSpPr>
            <p:nvPr/>
          </p:nvSpPr>
          <p:spPr bwMode="auto">
            <a:xfrm>
              <a:off x="3374" y="2744"/>
              <a:ext cx="186" cy="391"/>
            </a:xfrm>
            <a:custGeom>
              <a:avLst/>
              <a:gdLst>
                <a:gd name="T0" fmla="*/ 312 w 371"/>
                <a:gd name="T1" fmla="*/ 0 h 783"/>
                <a:gd name="T2" fmla="*/ 0 w 371"/>
                <a:gd name="T3" fmla="*/ 643 h 783"/>
                <a:gd name="T4" fmla="*/ 0 w 371"/>
                <a:gd name="T5" fmla="*/ 753 h 783"/>
                <a:gd name="T6" fmla="*/ 61 w 371"/>
                <a:gd name="T7" fmla="*/ 783 h 783"/>
                <a:gd name="T8" fmla="*/ 371 w 371"/>
                <a:gd name="T9" fmla="*/ 19 h 783"/>
                <a:gd name="T10" fmla="*/ 312 w 371"/>
                <a:gd name="T11" fmla="*/ 0 h 783"/>
                <a:gd name="T12" fmla="*/ 312 w 371"/>
                <a:gd name="T13" fmla="*/ 0 h 783"/>
                <a:gd name="T14" fmla="*/ 0 60000 65536"/>
                <a:gd name="T15" fmla="*/ 0 60000 65536"/>
                <a:gd name="T16" fmla="*/ 0 60000 65536"/>
                <a:gd name="T17" fmla="*/ 0 60000 65536"/>
                <a:gd name="T18" fmla="*/ 0 60000 65536"/>
                <a:gd name="T19" fmla="*/ 0 60000 65536"/>
                <a:gd name="T20" fmla="*/ 0 60000 65536"/>
                <a:gd name="T21" fmla="*/ 0 w 371"/>
                <a:gd name="T22" fmla="*/ 0 h 783"/>
                <a:gd name="T23" fmla="*/ 371 w 371"/>
                <a:gd name="T24" fmla="*/ 783 h 7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1" h="783">
                  <a:moveTo>
                    <a:pt x="312" y="0"/>
                  </a:moveTo>
                  <a:lnTo>
                    <a:pt x="0" y="643"/>
                  </a:lnTo>
                  <a:lnTo>
                    <a:pt x="0" y="753"/>
                  </a:lnTo>
                  <a:lnTo>
                    <a:pt x="61" y="783"/>
                  </a:lnTo>
                  <a:lnTo>
                    <a:pt x="371" y="19"/>
                  </a:lnTo>
                  <a:lnTo>
                    <a:pt x="312" y="0"/>
                  </a:lnTo>
                  <a:close/>
                </a:path>
              </a:pathLst>
            </a:custGeom>
            <a:solidFill>
              <a:srgbClr val="525285"/>
            </a:solidFill>
            <a:ln w="9525">
              <a:noFill/>
              <a:round/>
              <a:headEnd/>
              <a:tailEnd/>
            </a:ln>
          </p:spPr>
          <p:txBody>
            <a:bodyPr/>
            <a:lstStyle/>
            <a:p>
              <a:endParaRPr lang="id-ID"/>
            </a:p>
          </p:txBody>
        </p:sp>
        <p:sp>
          <p:nvSpPr>
            <p:cNvPr id="71704" name="Freeform 23"/>
            <p:cNvSpPr>
              <a:spLocks/>
            </p:cNvSpPr>
            <p:nvPr/>
          </p:nvSpPr>
          <p:spPr bwMode="auto">
            <a:xfrm>
              <a:off x="2928" y="2091"/>
              <a:ext cx="115" cy="115"/>
            </a:xfrm>
            <a:custGeom>
              <a:avLst/>
              <a:gdLst>
                <a:gd name="T0" fmla="*/ 232 w 232"/>
                <a:gd name="T1" fmla="*/ 31 h 230"/>
                <a:gd name="T2" fmla="*/ 82 w 232"/>
                <a:gd name="T3" fmla="*/ 0 h 230"/>
                <a:gd name="T4" fmla="*/ 0 w 232"/>
                <a:gd name="T5" fmla="*/ 150 h 230"/>
                <a:gd name="T6" fmla="*/ 232 w 232"/>
                <a:gd name="T7" fmla="*/ 230 h 230"/>
                <a:gd name="T8" fmla="*/ 232 w 232"/>
                <a:gd name="T9" fmla="*/ 31 h 230"/>
                <a:gd name="T10" fmla="*/ 232 w 232"/>
                <a:gd name="T11" fmla="*/ 31 h 230"/>
                <a:gd name="T12" fmla="*/ 0 60000 65536"/>
                <a:gd name="T13" fmla="*/ 0 60000 65536"/>
                <a:gd name="T14" fmla="*/ 0 60000 65536"/>
                <a:gd name="T15" fmla="*/ 0 60000 65536"/>
                <a:gd name="T16" fmla="*/ 0 60000 65536"/>
                <a:gd name="T17" fmla="*/ 0 60000 65536"/>
                <a:gd name="T18" fmla="*/ 0 w 232"/>
                <a:gd name="T19" fmla="*/ 0 h 230"/>
                <a:gd name="T20" fmla="*/ 232 w 232"/>
                <a:gd name="T21" fmla="*/ 230 h 230"/>
              </a:gdLst>
              <a:ahLst/>
              <a:cxnLst>
                <a:cxn ang="T12">
                  <a:pos x="T0" y="T1"/>
                </a:cxn>
                <a:cxn ang="T13">
                  <a:pos x="T2" y="T3"/>
                </a:cxn>
                <a:cxn ang="T14">
                  <a:pos x="T4" y="T5"/>
                </a:cxn>
                <a:cxn ang="T15">
                  <a:pos x="T6" y="T7"/>
                </a:cxn>
                <a:cxn ang="T16">
                  <a:pos x="T8" y="T9"/>
                </a:cxn>
                <a:cxn ang="T17">
                  <a:pos x="T10" y="T11"/>
                </a:cxn>
              </a:cxnLst>
              <a:rect l="T18" t="T19" r="T20" b="T21"/>
              <a:pathLst>
                <a:path w="232" h="230">
                  <a:moveTo>
                    <a:pt x="232" y="31"/>
                  </a:moveTo>
                  <a:lnTo>
                    <a:pt x="82" y="0"/>
                  </a:lnTo>
                  <a:lnTo>
                    <a:pt x="0" y="150"/>
                  </a:lnTo>
                  <a:lnTo>
                    <a:pt x="232" y="230"/>
                  </a:lnTo>
                  <a:lnTo>
                    <a:pt x="232" y="31"/>
                  </a:lnTo>
                  <a:close/>
                </a:path>
              </a:pathLst>
            </a:custGeom>
            <a:solidFill>
              <a:srgbClr val="E0E0FF"/>
            </a:solidFill>
            <a:ln w="9525">
              <a:noFill/>
              <a:round/>
              <a:headEnd/>
              <a:tailEnd/>
            </a:ln>
          </p:spPr>
          <p:txBody>
            <a:bodyPr/>
            <a:lstStyle/>
            <a:p>
              <a:endParaRPr lang="id-ID"/>
            </a:p>
          </p:txBody>
        </p:sp>
        <p:sp>
          <p:nvSpPr>
            <p:cNvPr id="71705" name="Freeform 24"/>
            <p:cNvSpPr>
              <a:spLocks/>
            </p:cNvSpPr>
            <p:nvPr/>
          </p:nvSpPr>
          <p:spPr bwMode="auto">
            <a:xfrm>
              <a:off x="2808" y="2226"/>
              <a:ext cx="145" cy="231"/>
            </a:xfrm>
            <a:custGeom>
              <a:avLst/>
              <a:gdLst>
                <a:gd name="T0" fmla="*/ 290 w 290"/>
                <a:gd name="T1" fmla="*/ 122 h 462"/>
                <a:gd name="T2" fmla="*/ 30 w 290"/>
                <a:gd name="T3" fmla="*/ 0 h 462"/>
                <a:gd name="T4" fmla="*/ 0 w 290"/>
                <a:gd name="T5" fmla="*/ 352 h 462"/>
                <a:gd name="T6" fmla="*/ 281 w 290"/>
                <a:gd name="T7" fmla="*/ 462 h 462"/>
                <a:gd name="T8" fmla="*/ 290 w 290"/>
                <a:gd name="T9" fmla="*/ 122 h 462"/>
                <a:gd name="T10" fmla="*/ 290 w 290"/>
                <a:gd name="T11" fmla="*/ 122 h 462"/>
                <a:gd name="T12" fmla="*/ 0 60000 65536"/>
                <a:gd name="T13" fmla="*/ 0 60000 65536"/>
                <a:gd name="T14" fmla="*/ 0 60000 65536"/>
                <a:gd name="T15" fmla="*/ 0 60000 65536"/>
                <a:gd name="T16" fmla="*/ 0 60000 65536"/>
                <a:gd name="T17" fmla="*/ 0 60000 65536"/>
                <a:gd name="T18" fmla="*/ 0 w 290"/>
                <a:gd name="T19" fmla="*/ 0 h 462"/>
                <a:gd name="T20" fmla="*/ 290 w 290"/>
                <a:gd name="T21" fmla="*/ 462 h 462"/>
              </a:gdLst>
              <a:ahLst/>
              <a:cxnLst>
                <a:cxn ang="T12">
                  <a:pos x="T0" y="T1"/>
                </a:cxn>
                <a:cxn ang="T13">
                  <a:pos x="T2" y="T3"/>
                </a:cxn>
                <a:cxn ang="T14">
                  <a:pos x="T4" y="T5"/>
                </a:cxn>
                <a:cxn ang="T15">
                  <a:pos x="T6" y="T7"/>
                </a:cxn>
                <a:cxn ang="T16">
                  <a:pos x="T8" y="T9"/>
                </a:cxn>
                <a:cxn ang="T17">
                  <a:pos x="T10" y="T11"/>
                </a:cxn>
              </a:cxnLst>
              <a:rect l="T18" t="T19" r="T20" b="T21"/>
              <a:pathLst>
                <a:path w="290" h="462">
                  <a:moveTo>
                    <a:pt x="290" y="122"/>
                  </a:moveTo>
                  <a:lnTo>
                    <a:pt x="30" y="0"/>
                  </a:lnTo>
                  <a:lnTo>
                    <a:pt x="0" y="352"/>
                  </a:lnTo>
                  <a:lnTo>
                    <a:pt x="281" y="462"/>
                  </a:lnTo>
                  <a:lnTo>
                    <a:pt x="290" y="122"/>
                  </a:lnTo>
                  <a:close/>
                </a:path>
              </a:pathLst>
            </a:custGeom>
            <a:solidFill>
              <a:srgbClr val="E0E0FF"/>
            </a:solidFill>
            <a:ln w="9525">
              <a:noFill/>
              <a:round/>
              <a:headEnd/>
              <a:tailEnd/>
            </a:ln>
          </p:spPr>
          <p:txBody>
            <a:bodyPr/>
            <a:lstStyle/>
            <a:p>
              <a:endParaRPr lang="id-ID"/>
            </a:p>
          </p:txBody>
        </p:sp>
        <p:sp>
          <p:nvSpPr>
            <p:cNvPr id="71706" name="Freeform 25"/>
            <p:cNvSpPr>
              <a:spLocks/>
            </p:cNvSpPr>
            <p:nvPr/>
          </p:nvSpPr>
          <p:spPr bwMode="auto">
            <a:xfrm>
              <a:off x="3389" y="2176"/>
              <a:ext cx="221" cy="341"/>
            </a:xfrm>
            <a:custGeom>
              <a:avLst/>
              <a:gdLst>
                <a:gd name="T0" fmla="*/ 371 w 441"/>
                <a:gd name="T1" fmla="*/ 0 h 683"/>
                <a:gd name="T2" fmla="*/ 180 w 441"/>
                <a:gd name="T3" fmla="*/ 181 h 683"/>
                <a:gd name="T4" fmla="*/ 30 w 441"/>
                <a:gd name="T5" fmla="*/ 141 h 683"/>
                <a:gd name="T6" fmla="*/ 0 w 441"/>
                <a:gd name="T7" fmla="*/ 572 h 683"/>
                <a:gd name="T8" fmla="*/ 270 w 441"/>
                <a:gd name="T9" fmla="*/ 683 h 683"/>
                <a:gd name="T10" fmla="*/ 441 w 441"/>
                <a:gd name="T11" fmla="*/ 99 h 683"/>
                <a:gd name="T12" fmla="*/ 371 w 441"/>
                <a:gd name="T13" fmla="*/ 0 h 683"/>
                <a:gd name="T14" fmla="*/ 371 w 441"/>
                <a:gd name="T15" fmla="*/ 0 h 683"/>
                <a:gd name="T16" fmla="*/ 0 60000 65536"/>
                <a:gd name="T17" fmla="*/ 0 60000 65536"/>
                <a:gd name="T18" fmla="*/ 0 60000 65536"/>
                <a:gd name="T19" fmla="*/ 0 60000 65536"/>
                <a:gd name="T20" fmla="*/ 0 60000 65536"/>
                <a:gd name="T21" fmla="*/ 0 60000 65536"/>
                <a:gd name="T22" fmla="*/ 0 60000 65536"/>
                <a:gd name="T23" fmla="*/ 0 60000 65536"/>
                <a:gd name="T24" fmla="*/ 0 w 441"/>
                <a:gd name="T25" fmla="*/ 0 h 683"/>
                <a:gd name="T26" fmla="*/ 441 w 441"/>
                <a:gd name="T27" fmla="*/ 683 h 6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1" h="683">
                  <a:moveTo>
                    <a:pt x="371" y="0"/>
                  </a:moveTo>
                  <a:lnTo>
                    <a:pt x="180" y="181"/>
                  </a:lnTo>
                  <a:lnTo>
                    <a:pt x="30" y="141"/>
                  </a:lnTo>
                  <a:lnTo>
                    <a:pt x="0" y="572"/>
                  </a:lnTo>
                  <a:lnTo>
                    <a:pt x="270" y="683"/>
                  </a:lnTo>
                  <a:lnTo>
                    <a:pt x="441" y="99"/>
                  </a:lnTo>
                  <a:lnTo>
                    <a:pt x="371" y="0"/>
                  </a:lnTo>
                  <a:close/>
                </a:path>
              </a:pathLst>
            </a:custGeom>
            <a:solidFill>
              <a:srgbClr val="E0E0FF"/>
            </a:solidFill>
            <a:ln w="9525">
              <a:noFill/>
              <a:round/>
              <a:headEnd/>
              <a:tailEnd/>
            </a:ln>
          </p:spPr>
          <p:txBody>
            <a:bodyPr/>
            <a:lstStyle/>
            <a:p>
              <a:endParaRPr lang="id-ID"/>
            </a:p>
          </p:txBody>
        </p:sp>
        <p:sp>
          <p:nvSpPr>
            <p:cNvPr id="71707" name="Freeform 26"/>
            <p:cNvSpPr>
              <a:spLocks/>
            </p:cNvSpPr>
            <p:nvPr/>
          </p:nvSpPr>
          <p:spPr bwMode="auto">
            <a:xfrm>
              <a:off x="2482" y="2317"/>
              <a:ext cx="917" cy="416"/>
            </a:xfrm>
            <a:custGeom>
              <a:avLst/>
              <a:gdLst>
                <a:gd name="T0" fmla="*/ 591 w 1834"/>
                <a:gd name="T1" fmla="*/ 0 h 832"/>
                <a:gd name="T2" fmla="*/ 0 w 1834"/>
                <a:gd name="T3" fmla="*/ 361 h 832"/>
                <a:gd name="T4" fmla="*/ 671 w 1834"/>
                <a:gd name="T5" fmla="*/ 652 h 832"/>
                <a:gd name="T6" fmla="*/ 1102 w 1834"/>
                <a:gd name="T7" fmla="*/ 832 h 832"/>
                <a:gd name="T8" fmla="*/ 1834 w 1834"/>
                <a:gd name="T9" fmla="*/ 380 h 832"/>
                <a:gd name="T10" fmla="*/ 891 w 1834"/>
                <a:gd name="T11" fmla="*/ 279 h 832"/>
                <a:gd name="T12" fmla="*/ 612 w 1834"/>
                <a:gd name="T13" fmla="*/ 169 h 832"/>
                <a:gd name="T14" fmla="*/ 591 w 1834"/>
                <a:gd name="T15" fmla="*/ 0 h 832"/>
                <a:gd name="T16" fmla="*/ 591 w 1834"/>
                <a:gd name="T17" fmla="*/ 0 h 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4"/>
                <a:gd name="T28" fmla="*/ 0 h 832"/>
                <a:gd name="T29" fmla="*/ 1834 w 1834"/>
                <a:gd name="T30" fmla="*/ 832 h 8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4" h="832">
                  <a:moveTo>
                    <a:pt x="591" y="0"/>
                  </a:moveTo>
                  <a:lnTo>
                    <a:pt x="0" y="361"/>
                  </a:lnTo>
                  <a:lnTo>
                    <a:pt x="671" y="652"/>
                  </a:lnTo>
                  <a:lnTo>
                    <a:pt x="1102" y="832"/>
                  </a:lnTo>
                  <a:lnTo>
                    <a:pt x="1834" y="380"/>
                  </a:lnTo>
                  <a:lnTo>
                    <a:pt x="891" y="279"/>
                  </a:lnTo>
                  <a:lnTo>
                    <a:pt x="612" y="169"/>
                  </a:lnTo>
                  <a:lnTo>
                    <a:pt x="591" y="0"/>
                  </a:lnTo>
                  <a:close/>
                </a:path>
              </a:pathLst>
            </a:custGeom>
            <a:solidFill>
              <a:srgbClr val="FFF280"/>
            </a:solidFill>
            <a:ln w="9525">
              <a:noFill/>
              <a:round/>
              <a:headEnd/>
              <a:tailEnd/>
            </a:ln>
          </p:spPr>
          <p:txBody>
            <a:bodyPr/>
            <a:lstStyle/>
            <a:p>
              <a:endParaRPr lang="id-ID"/>
            </a:p>
          </p:txBody>
        </p:sp>
        <p:sp>
          <p:nvSpPr>
            <p:cNvPr id="71708" name="Freeform 27"/>
            <p:cNvSpPr>
              <a:spLocks/>
            </p:cNvSpPr>
            <p:nvPr/>
          </p:nvSpPr>
          <p:spPr bwMode="auto">
            <a:xfrm>
              <a:off x="2788" y="2100"/>
              <a:ext cx="426" cy="370"/>
            </a:xfrm>
            <a:custGeom>
              <a:avLst/>
              <a:gdLst>
                <a:gd name="T0" fmla="*/ 682 w 851"/>
                <a:gd name="T1" fmla="*/ 0 h 740"/>
                <a:gd name="T2" fmla="*/ 570 w 851"/>
                <a:gd name="T3" fmla="*/ 0 h 740"/>
                <a:gd name="T4" fmla="*/ 520 w 851"/>
                <a:gd name="T5" fmla="*/ 152 h 740"/>
                <a:gd name="T6" fmla="*/ 481 w 851"/>
                <a:gd name="T7" fmla="*/ 251 h 740"/>
                <a:gd name="T8" fmla="*/ 349 w 851"/>
                <a:gd name="T9" fmla="*/ 363 h 740"/>
                <a:gd name="T10" fmla="*/ 325 w 851"/>
                <a:gd name="T11" fmla="*/ 679 h 740"/>
                <a:gd name="T12" fmla="*/ 0 w 851"/>
                <a:gd name="T13" fmla="*/ 614 h 740"/>
                <a:gd name="T14" fmla="*/ 346 w 851"/>
                <a:gd name="T15" fmla="*/ 740 h 740"/>
                <a:gd name="T16" fmla="*/ 851 w 851"/>
                <a:gd name="T17" fmla="*/ 352 h 740"/>
                <a:gd name="T18" fmla="*/ 842 w 851"/>
                <a:gd name="T19" fmla="*/ 110 h 740"/>
                <a:gd name="T20" fmla="*/ 711 w 851"/>
                <a:gd name="T21" fmla="*/ 110 h 740"/>
                <a:gd name="T22" fmla="*/ 682 w 851"/>
                <a:gd name="T23" fmla="*/ 0 h 740"/>
                <a:gd name="T24" fmla="*/ 682 w 851"/>
                <a:gd name="T25" fmla="*/ 0 h 7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51"/>
                <a:gd name="T40" fmla="*/ 0 h 740"/>
                <a:gd name="T41" fmla="*/ 851 w 851"/>
                <a:gd name="T42" fmla="*/ 740 h 7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51" h="740">
                  <a:moveTo>
                    <a:pt x="682" y="0"/>
                  </a:moveTo>
                  <a:lnTo>
                    <a:pt x="570" y="0"/>
                  </a:lnTo>
                  <a:lnTo>
                    <a:pt x="520" y="152"/>
                  </a:lnTo>
                  <a:lnTo>
                    <a:pt x="481" y="251"/>
                  </a:lnTo>
                  <a:lnTo>
                    <a:pt x="349" y="363"/>
                  </a:lnTo>
                  <a:lnTo>
                    <a:pt x="325" y="679"/>
                  </a:lnTo>
                  <a:lnTo>
                    <a:pt x="0" y="614"/>
                  </a:lnTo>
                  <a:lnTo>
                    <a:pt x="346" y="740"/>
                  </a:lnTo>
                  <a:lnTo>
                    <a:pt x="851" y="352"/>
                  </a:lnTo>
                  <a:lnTo>
                    <a:pt x="842" y="110"/>
                  </a:lnTo>
                  <a:lnTo>
                    <a:pt x="711" y="110"/>
                  </a:lnTo>
                  <a:lnTo>
                    <a:pt x="682" y="0"/>
                  </a:lnTo>
                  <a:close/>
                </a:path>
              </a:pathLst>
            </a:custGeom>
            <a:solidFill>
              <a:srgbClr val="A3A3D6"/>
            </a:solidFill>
            <a:ln w="9525">
              <a:noFill/>
              <a:round/>
              <a:headEnd/>
              <a:tailEnd/>
            </a:ln>
          </p:spPr>
          <p:txBody>
            <a:bodyPr/>
            <a:lstStyle/>
            <a:p>
              <a:endParaRPr lang="id-ID"/>
            </a:p>
          </p:txBody>
        </p:sp>
        <p:sp>
          <p:nvSpPr>
            <p:cNvPr id="71709" name="Freeform 28"/>
            <p:cNvSpPr>
              <a:spLocks/>
            </p:cNvSpPr>
            <p:nvPr/>
          </p:nvSpPr>
          <p:spPr bwMode="auto">
            <a:xfrm>
              <a:off x="3500" y="2221"/>
              <a:ext cx="105" cy="271"/>
            </a:xfrm>
            <a:custGeom>
              <a:avLst/>
              <a:gdLst>
                <a:gd name="T0" fmla="*/ 190 w 211"/>
                <a:gd name="T1" fmla="*/ 0 h 541"/>
                <a:gd name="T2" fmla="*/ 31 w 211"/>
                <a:gd name="T3" fmla="*/ 110 h 541"/>
                <a:gd name="T4" fmla="*/ 0 w 211"/>
                <a:gd name="T5" fmla="*/ 541 h 541"/>
                <a:gd name="T6" fmla="*/ 211 w 211"/>
                <a:gd name="T7" fmla="*/ 382 h 541"/>
                <a:gd name="T8" fmla="*/ 190 w 211"/>
                <a:gd name="T9" fmla="*/ 0 h 541"/>
                <a:gd name="T10" fmla="*/ 190 w 211"/>
                <a:gd name="T11" fmla="*/ 0 h 541"/>
                <a:gd name="T12" fmla="*/ 0 60000 65536"/>
                <a:gd name="T13" fmla="*/ 0 60000 65536"/>
                <a:gd name="T14" fmla="*/ 0 60000 65536"/>
                <a:gd name="T15" fmla="*/ 0 60000 65536"/>
                <a:gd name="T16" fmla="*/ 0 60000 65536"/>
                <a:gd name="T17" fmla="*/ 0 60000 65536"/>
                <a:gd name="T18" fmla="*/ 0 w 211"/>
                <a:gd name="T19" fmla="*/ 0 h 541"/>
                <a:gd name="T20" fmla="*/ 211 w 211"/>
                <a:gd name="T21" fmla="*/ 541 h 541"/>
              </a:gdLst>
              <a:ahLst/>
              <a:cxnLst>
                <a:cxn ang="T12">
                  <a:pos x="T0" y="T1"/>
                </a:cxn>
                <a:cxn ang="T13">
                  <a:pos x="T2" y="T3"/>
                </a:cxn>
                <a:cxn ang="T14">
                  <a:pos x="T4" y="T5"/>
                </a:cxn>
                <a:cxn ang="T15">
                  <a:pos x="T6" y="T7"/>
                </a:cxn>
                <a:cxn ang="T16">
                  <a:pos x="T8" y="T9"/>
                </a:cxn>
                <a:cxn ang="T17">
                  <a:pos x="T10" y="T11"/>
                </a:cxn>
              </a:cxnLst>
              <a:rect l="T18" t="T19" r="T20" b="T21"/>
              <a:pathLst>
                <a:path w="211" h="541">
                  <a:moveTo>
                    <a:pt x="190" y="0"/>
                  </a:moveTo>
                  <a:lnTo>
                    <a:pt x="31" y="110"/>
                  </a:lnTo>
                  <a:lnTo>
                    <a:pt x="0" y="541"/>
                  </a:lnTo>
                  <a:lnTo>
                    <a:pt x="211" y="382"/>
                  </a:lnTo>
                  <a:lnTo>
                    <a:pt x="190" y="0"/>
                  </a:lnTo>
                  <a:close/>
                </a:path>
              </a:pathLst>
            </a:custGeom>
            <a:solidFill>
              <a:srgbClr val="A3A3D6"/>
            </a:solidFill>
            <a:ln w="9525">
              <a:noFill/>
              <a:round/>
              <a:headEnd/>
              <a:tailEnd/>
            </a:ln>
          </p:spPr>
          <p:txBody>
            <a:bodyPr/>
            <a:lstStyle/>
            <a:p>
              <a:endParaRPr lang="id-ID"/>
            </a:p>
          </p:txBody>
        </p:sp>
        <p:sp>
          <p:nvSpPr>
            <p:cNvPr id="71710" name="Freeform 29"/>
            <p:cNvSpPr>
              <a:spLocks/>
            </p:cNvSpPr>
            <p:nvPr/>
          </p:nvSpPr>
          <p:spPr bwMode="auto">
            <a:xfrm>
              <a:off x="2387" y="2698"/>
              <a:ext cx="1117" cy="492"/>
            </a:xfrm>
            <a:custGeom>
              <a:avLst/>
              <a:gdLst>
                <a:gd name="T0" fmla="*/ 59 w 2236"/>
                <a:gd name="T1" fmla="*/ 232 h 984"/>
                <a:gd name="T2" fmla="*/ 151 w 2236"/>
                <a:gd name="T3" fmla="*/ 401 h 984"/>
                <a:gd name="T4" fmla="*/ 500 w 2236"/>
                <a:gd name="T5" fmla="*/ 623 h 984"/>
                <a:gd name="T6" fmla="*/ 953 w 2236"/>
                <a:gd name="T7" fmla="*/ 694 h 984"/>
                <a:gd name="T8" fmla="*/ 1063 w 2236"/>
                <a:gd name="T9" fmla="*/ 652 h 984"/>
                <a:gd name="T10" fmla="*/ 1354 w 2236"/>
                <a:gd name="T11" fmla="*/ 673 h 984"/>
                <a:gd name="T12" fmla="*/ 2236 w 2236"/>
                <a:gd name="T13" fmla="*/ 0 h 984"/>
                <a:gd name="T14" fmla="*/ 1926 w 2236"/>
                <a:gd name="T15" fmla="*/ 511 h 984"/>
                <a:gd name="T16" fmla="*/ 1635 w 2236"/>
                <a:gd name="T17" fmla="*/ 773 h 984"/>
                <a:gd name="T18" fmla="*/ 1213 w 2236"/>
                <a:gd name="T19" fmla="*/ 984 h 984"/>
                <a:gd name="T20" fmla="*/ 521 w 2236"/>
                <a:gd name="T21" fmla="*/ 893 h 984"/>
                <a:gd name="T22" fmla="*/ 0 w 2236"/>
                <a:gd name="T23" fmla="*/ 542 h 984"/>
                <a:gd name="T24" fmla="*/ 59 w 2236"/>
                <a:gd name="T25" fmla="*/ 232 h 984"/>
                <a:gd name="T26" fmla="*/ 59 w 2236"/>
                <a:gd name="T27" fmla="*/ 232 h 9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36"/>
                <a:gd name="T43" fmla="*/ 0 h 984"/>
                <a:gd name="T44" fmla="*/ 2236 w 2236"/>
                <a:gd name="T45" fmla="*/ 984 h 9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36" h="984">
                  <a:moveTo>
                    <a:pt x="59" y="232"/>
                  </a:moveTo>
                  <a:lnTo>
                    <a:pt x="151" y="401"/>
                  </a:lnTo>
                  <a:lnTo>
                    <a:pt x="500" y="623"/>
                  </a:lnTo>
                  <a:lnTo>
                    <a:pt x="953" y="694"/>
                  </a:lnTo>
                  <a:lnTo>
                    <a:pt x="1063" y="652"/>
                  </a:lnTo>
                  <a:lnTo>
                    <a:pt x="1354" y="673"/>
                  </a:lnTo>
                  <a:lnTo>
                    <a:pt x="2236" y="0"/>
                  </a:lnTo>
                  <a:lnTo>
                    <a:pt x="1926" y="511"/>
                  </a:lnTo>
                  <a:lnTo>
                    <a:pt x="1635" y="773"/>
                  </a:lnTo>
                  <a:lnTo>
                    <a:pt x="1213" y="984"/>
                  </a:lnTo>
                  <a:lnTo>
                    <a:pt x="521" y="893"/>
                  </a:lnTo>
                  <a:lnTo>
                    <a:pt x="0" y="542"/>
                  </a:lnTo>
                  <a:lnTo>
                    <a:pt x="59" y="232"/>
                  </a:lnTo>
                  <a:close/>
                </a:path>
              </a:pathLst>
            </a:custGeom>
            <a:solidFill>
              <a:srgbClr val="A3A3D6"/>
            </a:solidFill>
            <a:ln w="9525">
              <a:noFill/>
              <a:round/>
              <a:headEnd/>
              <a:tailEnd/>
            </a:ln>
          </p:spPr>
          <p:txBody>
            <a:bodyPr/>
            <a:lstStyle/>
            <a:p>
              <a:endParaRPr lang="id-ID"/>
            </a:p>
          </p:txBody>
        </p:sp>
        <p:sp>
          <p:nvSpPr>
            <p:cNvPr id="71711" name="Freeform 30"/>
            <p:cNvSpPr>
              <a:spLocks/>
            </p:cNvSpPr>
            <p:nvPr/>
          </p:nvSpPr>
          <p:spPr bwMode="auto">
            <a:xfrm>
              <a:off x="2462" y="2241"/>
              <a:ext cx="1143" cy="789"/>
            </a:xfrm>
            <a:custGeom>
              <a:avLst/>
              <a:gdLst>
                <a:gd name="T0" fmla="*/ 475 w 2286"/>
                <a:gd name="T1" fmla="*/ 1361 h 1577"/>
                <a:gd name="T2" fmla="*/ 781 w 2286"/>
                <a:gd name="T3" fmla="*/ 1235 h 1577"/>
                <a:gd name="T4" fmla="*/ 1182 w 2286"/>
                <a:gd name="T5" fmla="*/ 1024 h 1577"/>
                <a:gd name="T6" fmla="*/ 1785 w 2286"/>
                <a:gd name="T7" fmla="*/ 553 h 1577"/>
                <a:gd name="T8" fmla="*/ 1007 w 2286"/>
                <a:gd name="T9" fmla="*/ 482 h 1577"/>
                <a:gd name="T10" fmla="*/ 1524 w 2286"/>
                <a:gd name="T11" fmla="*/ 0 h 1577"/>
                <a:gd name="T12" fmla="*/ 1834 w 2286"/>
                <a:gd name="T13" fmla="*/ 131 h 1577"/>
                <a:gd name="T14" fmla="*/ 1845 w 2286"/>
                <a:gd name="T15" fmla="*/ 452 h 1577"/>
                <a:gd name="T16" fmla="*/ 2045 w 2286"/>
                <a:gd name="T17" fmla="*/ 541 h 1577"/>
                <a:gd name="T18" fmla="*/ 2286 w 2286"/>
                <a:gd name="T19" fmla="*/ 332 h 1577"/>
                <a:gd name="T20" fmla="*/ 2235 w 2286"/>
                <a:gd name="T21" fmla="*/ 794 h 1577"/>
                <a:gd name="T22" fmla="*/ 1414 w 2286"/>
                <a:gd name="T23" fmla="*/ 1456 h 1577"/>
                <a:gd name="T24" fmla="*/ 1203 w 2286"/>
                <a:gd name="T25" fmla="*/ 1577 h 1577"/>
                <a:gd name="T26" fmla="*/ 722 w 2286"/>
                <a:gd name="T27" fmla="*/ 1541 h 1577"/>
                <a:gd name="T28" fmla="*/ 361 w 2286"/>
                <a:gd name="T29" fmla="*/ 1467 h 1577"/>
                <a:gd name="T30" fmla="*/ 0 w 2286"/>
                <a:gd name="T31" fmla="*/ 1205 h 1577"/>
                <a:gd name="T32" fmla="*/ 169 w 2286"/>
                <a:gd name="T33" fmla="*/ 1245 h 1577"/>
                <a:gd name="T34" fmla="*/ 475 w 2286"/>
                <a:gd name="T35" fmla="*/ 1361 h 1577"/>
                <a:gd name="T36" fmla="*/ 475 w 2286"/>
                <a:gd name="T37" fmla="*/ 1361 h 15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86"/>
                <a:gd name="T58" fmla="*/ 0 h 1577"/>
                <a:gd name="T59" fmla="*/ 2286 w 2286"/>
                <a:gd name="T60" fmla="*/ 1577 h 157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86" h="1577">
                  <a:moveTo>
                    <a:pt x="475" y="1361"/>
                  </a:moveTo>
                  <a:lnTo>
                    <a:pt x="781" y="1235"/>
                  </a:lnTo>
                  <a:lnTo>
                    <a:pt x="1182" y="1024"/>
                  </a:lnTo>
                  <a:lnTo>
                    <a:pt x="1785" y="553"/>
                  </a:lnTo>
                  <a:lnTo>
                    <a:pt x="1007" y="482"/>
                  </a:lnTo>
                  <a:lnTo>
                    <a:pt x="1524" y="0"/>
                  </a:lnTo>
                  <a:lnTo>
                    <a:pt x="1834" y="131"/>
                  </a:lnTo>
                  <a:lnTo>
                    <a:pt x="1845" y="452"/>
                  </a:lnTo>
                  <a:lnTo>
                    <a:pt x="2045" y="541"/>
                  </a:lnTo>
                  <a:lnTo>
                    <a:pt x="2286" y="332"/>
                  </a:lnTo>
                  <a:lnTo>
                    <a:pt x="2235" y="794"/>
                  </a:lnTo>
                  <a:lnTo>
                    <a:pt x="1414" y="1456"/>
                  </a:lnTo>
                  <a:lnTo>
                    <a:pt x="1203" y="1577"/>
                  </a:lnTo>
                  <a:lnTo>
                    <a:pt x="722" y="1541"/>
                  </a:lnTo>
                  <a:lnTo>
                    <a:pt x="361" y="1467"/>
                  </a:lnTo>
                  <a:lnTo>
                    <a:pt x="0" y="1205"/>
                  </a:lnTo>
                  <a:lnTo>
                    <a:pt x="169" y="1245"/>
                  </a:lnTo>
                  <a:lnTo>
                    <a:pt x="475" y="1361"/>
                  </a:lnTo>
                  <a:close/>
                </a:path>
              </a:pathLst>
            </a:custGeom>
            <a:solidFill>
              <a:srgbClr val="FFEA33"/>
            </a:solidFill>
            <a:ln w="9525">
              <a:noFill/>
              <a:round/>
              <a:headEnd/>
              <a:tailEnd/>
            </a:ln>
          </p:spPr>
          <p:txBody>
            <a:bodyPr/>
            <a:lstStyle/>
            <a:p>
              <a:endParaRPr lang="id-ID"/>
            </a:p>
          </p:txBody>
        </p:sp>
        <p:sp>
          <p:nvSpPr>
            <p:cNvPr id="71712" name="Freeform 31"/>
            <p:cNvSpPr>
              <a:spLocks/>
            </p:cNvSpPr>
            <p:nvPr/>
          </p:nvSpPr>
          <p:spPr bwMode="auto">
            <a:xfrm>
              <a:off x="2662" y="2161"/>
              <a:ext cx="120" cy="178"/>
            </a:xfrm>
            <a:custGeom>
              <a:avLst/>
              <a:gdLst>
                <a:gd name="T0" fmla="*/ 199 w 239"/>
                <a:gd name="T1" fmla="*/ 0 h 355"/>
                <a:gd name="T2" fmla="*/ 100 w 239"/>
                <a:gd name="T3" fmla="*/ 34 h 355"/>
                <a:gd name="T4" fmla="*/ 0 w 239"/>
                <a:gd name="T5" fmla="*/ 141 h 355"/>
                <a:gd name="T6" fmla="*/ 4 w 239"/>
                <a:gd name="T7" fmla="*/ 296 h 355"/>
                <a:gd name="T8" fmla="*/ 49 w 239"/>
                <a:gd name="T9" fmla="*/ 355 h 355"/>
                <a:gd name="T10" fmla="*/ 163 w 239"/>
                <a:gd name="T11" fmla="*/ 283 h 355"/>
                <a:gd name="T12" fmla="*/ 119 w 239"/>
                <a:gd name="T13" fmla="*/ 199 h 355"/>
                <a:gd name="T14" fmla="*/ 140 w 239"/>
                <a:gd name="T15" fmla="*/ 125 h 355"/>
                <a:gd name="T16" fmla="*/ 199 w 239"/>
                <a:gd name="T17" fmla="*/ 85 h 355"/>
                <a:gd name="T18" fmla="*/ 129 w 239"/>
                <a:gd name="T19" fmla="*/ 80 h 355"/>
                <a:gd name="T20" fmla="*/ 180 w 239"/>
                <a:gd name="T21" fmla="*/ 25 h 355"/>
                <a:gd name="T22" fmla="*/ 239 w 239"/>
                <a:gd name="T23" fmla="*/ 15 h 355"/>
                <a:gd name="T24" fmla="*/ 199 w 239"/>
                <a:gd name="T25" fmla="*/ 0 h 355"/>
                <a:gd name="T26" fmla="*/ 199 w 239"/>
                <a:gd name="T27" fmla="*/ 0 h 3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9"/>
                <a:gd name="T43" fmla="*/ 0 h 355"/>
                <a:gd name="T44" fmla="*/ 239 w 239"/>
                <a:gd name="T45" fmla="*/ 355 h 3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9" h="355">
                  <a:moveTo>
                    <a:pt x="199" y="0"/>
                  </a:moveTo>
                  <a:lnTo>
                    <a:pt x="100" y="34"/>
                  </a:lnTo>
                  <a:lnTo>
                    <a:pt x="0" y="141"/>
                  </a:lnTo>
                  <a:lnTo>
                    <a:pt x="4" y="296"/>
                  </a:lnTo>
                  <a:lnTo>
                    <a:pt x="49" y="355"/>
                  </a:lnTo>
                  <a:lnTo>
                    <a:pt x="163" y="283"/>
                  </a:lnTo>
                  <a:lnTo>
                    <a:pt x="119" y="199"/>
                  </a:lnTo>
                  <a:lnTo>
                    <a:pt x="140" y="125"/>
                  </a:lnTo>
                  <a:lnTo>
                    <a:pt x="199" y="85"/>
                  </a:lnTo>
                  <a:lnTo>
                    <a:pt x="129" y="80"/>
                  </a:lnTo>
                  <a:lnTo>
                    <a:pt x="180" y="25"/>
                  </a:lnTo>
                  <a:lnTo>
                    <a:pt x="239" y="15"/>
                  </a:lnTo>
                  <a:lnTo>
                    <a:pt x="199" y="0"/>
                  </a:lnTo>
                  <a:close/>
                </a:path>
              </a:pathLst>
            </a:custGeom>
            <a:solidFill>
              <a:srgbClr val="CCCCFF"/>
            </a:solidFill>
            <a:ln w="9525">
              <a:noFill/>
              <a:round/>
              <a:headEnd/>
              <a:tailEnd/>
            </a:ln>
          </p:spPr>
          <p:txBody>
            <a:bodyPr/>
            <a:lstStyle/>
            <a:p>
              <a:endParaRPr lang="id-ID"/>
            </a:p>
          </p:txBody>
        </p:sp>
        <p:sp>
          <p:nvSpPr>
            <p:cNvPr id="71713" name="Freeform 32"/>
            <p:cNvSpPr>
              <a:spLocks/>
            </p:cNvSpPr>
            <p:nvPr/>
          </p:nvSpPr>
          <p:spPr bwMode="auto">
            <a:xfrm>
              <a:off x="2353" y="2372"/>
              <a:ext cx="94" cy="55"/>
            </a:xfrm>
            <a:custGeom>
              <a:avLst/>
              <a:gdLst>
                <a:gd name="T0" fmla="*/ 66 w 186"/>
                <a:gd name="T1" fmla="*/ 2 h 110"/>
                <a:gd name="T2" fmla="*/ 95 w 186"/>
                <a:gd name="T3" fmla="*/ 34 h 110"/>
                <a:gd name="T4" fmla="*/ 186 w 186"/>
                <a:gd name="T5" fmla="*/ 0 h 110"/>
                <a:gd name="T6" fmla="*/ 186 w 186"/>
                <a:gd name="T7" fmla="*/ 89 h 110"/>
                <a:gd name="T8" fmla="*/ 42 w 186"/>
                <a:gd name="T9" fmla="*/ 110 h 110"/>
                <a:gd name="T10" fmla="*/ 0 w 186"/>
                <a:gd name="T11" fmla="*/ 55 h 110"/>
                <a:gd name="T12" fmla="*/ 66 w 186"/>
                <a:gd name="T13" fmla="*/ 2 h 110"/>
                <a:gd name="T14" fmla="*/ 66 w 186"/>
                <a:gd name="T15" fmla="*/ 2 h 110"/>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110"/>
                <a:gd name="T26" fmla="*/ 186 w 186"/>
                <a:gd name="T27" fmla="*/ 110 h 1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110">
                  <a:moveTo>
                    <a:pt x="66" y="2"/>
                  </a:moveTo>
                  <a:lnTo>
                    <a:pt x="95" y="34"/>
                  </a:lnTo>
                  <a:lnTo>
                    <a:pt x="186" y="0"/>
                  </a:lnTo>
                  <a:lnTo>
                    <a:pt x="186" y="89"/>
                  </a:lnTo>
                  <a:lnTo>
                    <a:pt x="42" y="110"/>
                  </a:lnTo>
                  <a:lnTo>
                    <a:pt x="0" y="55"/>
                  </a:lnTo>
                  <a:lnTo>
                    <a:pt x="66" y="2"/>
                  </a:lnTo>
                  <a:close/>
                </a:path>
              </a:pathLst>
            </a:custGeom>
            <a:solidFill>
              <a:srgbClr val="CCCCFF"/>
            </a:solidFill>
            <a:ln w="9525">
              <a:noFill/>
              <a:round/>
              <a:headEnd/>
              <a:tailEnd/>
            </a:ln>
          </p:spPr>
          <p:txBody>
            <a:bodyPr/>
            <a:lstStyle/>
            <a:p>
              <a:endParaRPr lang="id-ID"/>
            </a:p>
          </p:txBody>
        </p:sp>
        <p:sp>
          <p:nvSpPr>
            <p:cNvPr id="71714" name="Freeform 33"/>
            <p:cNvSpPr>
              <a:spLocks/>
            </p:cNvSpPr>
            <p:nvPr/>
          </p:nvSpPr>
          <p:spPr bwMode="auto">
            <a:xfrm>
              <a:off x="2722" y="2259"/>
              <a:ext cx="64" cy="50"/>
            </a:xfrm>
            <a:custGeom>
              <a:avLst/>
              <a:gdLst>
                <a:gd name="T0" fmla="*/ 37 w 128"/>
                <a:gd name="T1" fmla="*/ 15 h 100"/>
                <a:gd name="T2" fmla="*/ 76 w 128"/>
                <a:gd name="T3" fmla="*/ 40 h 100"/>
                <a:gd name="T4" fmla="*/ 120 w 128"/>
                <a:gd name="T5" fmla="*/ 0 h 100"/>
                <a:gd name="T6" fmla="*/ 128 w 128"/>
                <a:gd name="T7" fmla="*/ 62 h 100"/>
                <a:gd name="T8" fmla="*/ 31 w 128"/>
                <a:gd name="T9" fmla="*/ 100 h 100"/>
                <a:gd name="T10" fmla="*/ 0 w 128"/>
                <a:gd name="T11" fmla="*/ 55 h 100"/>
                <a:gd name="T12" fmla="*/ 37 w 128"/>
                <a:gd name="T13" fmla="*/ 15 h 100"/>
                <a:gd name="T14" fmla="*/ 37 w 128"/>
                <a:gd name="T15" fmla="*/ 15 h 100"/>
                <a:gd name="T16" fmla="*/ 0 60000 65536"/>
                <a:gd name="T17" fmla="*/ 0 60000 65536"/>
                <a:gd name="T18" fmla="*/ 0 60000 65536"/>
                <a:gd name="T19" fmla="*/ 0 60000 65536"/>
                <a:gd name="T20" fmla="*/ 0 60000 65536"/>
                <a:gd name="T21" fmla="*/ 0 60000 65536"/>
                <a:gd name="T22" fmla="*/ 0 60000 65536"/>
                <a:gd name="T23" fmla="*/ 0 60000 65536"/>
                <a:gd name="T24" fmla="*/ 0 w 128"/>
                <a:gd name="T25" fmla="*/ 0 h 100"/>
                <a:gd name="T26" fmla="*/ 128 w 128"/>
                <a:gd name="T27" fmla="*/ 100 h 1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8" h="100">
                  <a:moveTo>
                    <a:pt x="37" y="15"/>
                  </a:moveTo>
                  <a:lnTo>
                    <a:pt x="76" y="40"/>
                  </a:lnTo>
                  <a:lnTo>
                    <a:pt x="120" y="0"/>
                  </a:lnTo>
                  <a:lnTo>
                    <a:pt x="128" y="62"/>
                  </a:lnTo>
                  <a:lnTo>
                    <a:pt x="31" y="100"/>
                  </a:lnTo>
                  <a:lnTo>
                    <a:pt x="0" y="55"/>
                  </a:lnTo>
                  <a:lnTo>
                    <a:pt x="37" y="15"/>
                  </a:lnTo>
                  <a:close/>
                </a:path>
              </a:pathLst>
            </a:custGeom>
            <a:solidFill>
              <a:srgbClr val="CCCCFF"/>
            </a:solidFill>
            <a:ln w="9525">
              <a:noFill/>
              <a:round/>
              <a:headEnd/>
              <a:tailEnd/>
            </a:ln>
          </p:spPr>
          <p:txBody>
            <a:bodyPr/>
            <a:lstStyle/>
            <a:p>
              <a:endParaRPr lang="id-ID"/>
            </a:p>
          </p:txBody>
        </p:sp>
        <p:sp>
          <p:nvSpPr>
            <p:cNvPr id="71715" name="Freeform 34"/>
            <p:cNvSpPr>
              <a:spLocks/>
            </p:cNvSpPr>
            <p:nvPr/>
          </p:nvSpPr>
          <p:spPr bwMode="auto">
            <a:xfrm>
              <a:off x="2223" y="2259"/>
              <a:ext cx="306" cy="233"/>
            </a:xfrm>
            <a:custGeom>
              <a:avLst/>
              <a:gdLst>
                <a:gd name="T0" fmla="*/ 266 w 612"/>
                <a:gd name="T1" fmla="*/ 15 h 465"/>
                <a:gd name="T2" fmla="*/ 153 w 612"/>
                <a:gd name="T3" fmla="*/ 133 h 465"/>
                <a:gd name="T4" fmla="*/ 150 w 612"/>
                <a:gd name="T5" fmla="*/ 275 h 465"/>
                <a:gd name="T6" fmla="*/ 201 w 612"/>
                <a:gd name="T7" fmla="*/ 378 h 465"/>
                <a:gd name="T8" fmla="*/ 281 w 612"/>
                <a:gd name="T9" fmla="*/ 406 h 465"/>
                <a:gd name="T10" fmla="*/ 410 w 612"/>
                <a:gd name="T11" fmla="*/ 395 h 465"/>
                <a:gd name="T12" fmla="*/ 517 w 612"/>
                <a:gd name="T13" fmla="*/ 340 h 465"/>
                <a:gd name="T14" fmla="*/ 581 w 612"/>
                <a:gd name="T15" fmla="*/ 260 h 465"/>
                <a:gd name="T16" fmla="*/ 596 w 612"/>
                <a:gd name="T17" fmla="*/ 135 h 465"/>
                <a:gd name="T18" fmla="*/ 612 w 612"/>
                <a:gd name="T19" fmla="*/ 296 h 465"/>
                <a:gd name="T20" fmla="*/ 511 w 612"/>
                <a:gd name="T21" fmla="*/ 391 h 465"/>
                <a:gd name="T22" fmla="*/ 401 w 612"/>
                <a:gd name="T23" fmla="*/ 446 h 465"/>
                <a:gd name="T24" fmla="*/ 203 w 612"/>
                <a:gd name="T25" fmla="*/ 465 h 465"/>
                <a:gd name="T26" fmla="*/ 53 w 612"/>
                <a:gd name="T27" fmla="*/ 401 h 465"/>
                <a:gd name="T28" fmla="*/ 0 w 612"/>
                <a:gd name="T29" fmla="*/ 190 h 465"/>
                <a:gd name="T30" fmla="*/ 64 w 612"/>
                <a:gd name="T31" fmla="*/ 70 h 465"/>
                <a:gd name="T32" fmla="*/ 211 w 612"/>
                <a:gd name="T33" fmla="*/ 0 h 465"/>
                <a:gd name="T34" fmla="*/ 266 w 612"/>
                <a:gd name="T35" fmla="*/ 15 h 465"/>
                <a:gd name="T36" fmla="*/ 266 w 612"/>
                <a:gd name="T37" fmla="*/ 15 h 4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12"/>
                <a:gd name="T58" fmla="*/ 0 h 465"/>
                <a:gd name="T59" fmla="*/ 612 w 612"/>
                <a:gd name="T60" fmla="*/ 465 h 46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12" h="465">
                  <a:moveTo>
                    <a:pt x="266" y="15"/>
                  </a:moveTo>
                  <a:lnTo>
                    <a:pt x="153" y="133"/>
                  </a:lnTo>
                  <a:lnTo>
                    <a:pt x="150" y="275"/>
                  </a:lnTo>
                  <a:lnTo>
                    <a:pt x="201" y="378"/>
                  </a:lnTo>
                  <a:lnTo>
                    <a:pt x="281" y="406"/>
                  </a:lnTo>
                  <a:lnTo>
                    <a:pt x="410" y="395"/>
                  </a:lnTo>
                  <a:lnTo>
                    <a:pt x="517" y="340"/>
                  </a:lnTo>
                  <a:lnTo>
                    <a:pt x="581" y="260"/>
                  </a:lnTo>
                  <a:lnTo>
                    <a:pt x="596" y="135"/>
                  </a:lnTo>
                  <a:lnTo>
                    <a:pt x="612" y="296"/>
                  </a:lnTo>
                  <a:lnTo>
                    <a:pt x="511" y="391"/>
                  </a:lnTo>
                  <a:lnTo>
                    <a:pt x="401" y="446"/>
                  </a:lnTo>
                  <a:lnTo>
                    <a:pt x="203" y="465"/>
                  </a:lnTo>
                  <a:lnTo>
                    <a:pt x="53" y="401"/>
                  </a:lnTo>
                  <a:lnTo>
                    <a:pt x="0" y="190"/>
                  </a:lnTo>
                  <a:lnTo>
                    <a:pt x="64" y="70"/>
                  </a:lnTo>
                  <a:lnTo>
                    <a:pt x="211" y="0"/>
                  </a:lnTo>
                  <a:lnTo>
                    <a:pt x="266" y="15"/>
                  </a:lnTo>
                  <a:close/>
                </a:path>
              </a:pathLst>
            </a:custGeom>
            <a:solidFill>
              <a:srgbClr val="7A7AAD"/>
            </a:solidFill>
            <a:ln w="9525">
              <a:noFill/>
              <a:round/>
              <a:headEnd/>
              <a:tailEnd/>
            </a:ln>
          </p:spPr>
          <p:txBody>
            <a:bodyPr/>
            <a:lstStyle/>
            <a:p>
              <a:endParaRPr lang="id-ID"/>
            </a:p>
          </p:txBody>
        </p:sp>
        <p:sp>
          <p:nvSpPr>
            <p:cNvPr id="71716" name="Freeform 35"/>
            <p:cNvSpPr>
              <a:spLocks/>
            </p:cNvSpPr>
            <p:nvPr/>
          </p:nvSpPr>
          <p:spPr bwMode="auto">
            <a:xfrm>
              <a:off x="2332" y="2268"/>
              <a:ext cx="162" cy="159"/>
            </a:xfrm>
            <a:custGeom>
              <a:avLst/>
              <a:gdLst>
                <a:gd name="T0" fmla="*/ 154 w 325"/>
                <a:gd name="T1" fmla="*/ 0 h 317"/>
                <a:gd name="T2" fmla="*/ 71 w 325"/>
                <a:gd name="T3" fmla="*/ 36 h 317"/>
                <a:gd name="T4" fmla="*/ 4 w 325"/>
                <a:gd name="T5" fmla="*/ 121 h 317"/>
                <a:gd name="T6" fmla="*/ 0 w 325"/>
                <a:gd name="T7" fmla="*/ 201 h 317"/>
                <a:gd name="T8" fmla="*/ 34 w 325"/>
                <a:gd name="T9" fmla="*/ 296 h 317"/>
                <a:gd name="T10" fmla="*/ 72 w 325"/>
                <a:gd name="T11" fmla="*/ 180 h 317"/>
                <a:gd name="T12" fmla="*/ 129 w 325"/>
                <a:gd name="T13" fmla="*/ 133 h 317"/>
                <a:gd name="T14" fmla="*/ 207 w 325"/>
                <a:gd name="T15" fmla="*/ 156 h 317"/>
                <a:gd name="T16" fmla="*/ 206 w 325"/>
                <a:gd name="T17" fmla="*/ 222 h 317"/>
                <a:gd name="T18" fmla="*/ 181 w 325"/>
                <a:gd name="T19" fmla="*/ 304 h 317"/>
                <a:gd name="T20" fmla="*/ 217 w 325"/>
                <a:gd name="T21" fmla="*/ 317 h 317"/>
                <a:gd name="T22" fmla="*/ 295 w 325"/>
                <a:gd name="T23" fmla="*/ 262 h 317"/>
                <a:gd name="T24" fmla="*/ 325 w 325"/>
                <a:gd name="T25" fmla="*/ 167 h 317"/>
                <a:gd name="T26" fmla="*/ 310 w 325"/>
                <a:gd name="T27" fmla="*/ 91 h 317"/>
                <a:gd name="T28" fmla="*/ 249 w 325"/>
                <a:gd name="T29" fmla="*/ 21 h 317"/>
                <a:gd name="T30" fmla="*/ 154 w 325"/>
                <a:gd name="T31" fmla="*/ 0 h 317"/>
                <a:gd name="T32" fmla="*/ 154 w 325"/>
                <a:gd name="T33" fmla="*/ 0 h 3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5"/>
                <a:gd name="T52" fmla="*/ 0 h 317"/>
                <a:gd name="T53" fmla="*/ 325 w 325"/>
                <a:gd name="T54" fmla="*/ 317 h 3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5" h="317">
                  <a:moveTo>
                    <a:pt x="154" y="0"/>
                  </a:moveTo>
                  <a:lnTo>
                    <a:pt x="71" y="36"/>
                  </a:lnTo>
                  <a:lnTo>
                    <a:pt x="4" y="121"/>
                  </a:lnTo>
                  <a:lnTo>
                    <a:pt x="0" y="201"/>
                  </a:lnTo>
                  <a:lnTo>
                    <a:pt x="34" y="296"/>
                  </a:lnTo>
                  <a:lnTo>
                    <a:pt x="72" y="180"/>
                  </a:lnTo>
                  <a:lnTo>
                    <a:pt x="129" y="133"/>
                  </a:lnTo>
                  <a:lnTo>
                    <a:pt x="207" y="156"/>
                  </a:lnTo>
                  <a:lnTo>
                    <a:pt x="206" y="222"/>
                  </a:lnTo>
                  <a:lnTo>
                    <a:pt x="181" y="304"/>
                  </a:lnTo>
                  <a:lnTo>
                    <a:pt x="217" y="317"/>
                  </a:lnTo>
                  <a:lnTo>
                    <a:pt x="295" y="262"/>
                  </a:lnTo>
                  <a:lnTo>
                    <a:pt x="325" y="167"/>
                  </a:lnTo>
                  <a:lnTo>
                    <a:pt x="310" y="91"/>
                  </a:lnTo>
                  <a:lnTo>
                    <a:pt x="249" y="21"/>
                  </a:lnTo>
                  <a:lnTo>
                    <a:pt x="154" y="0"/>
                  </a:lnTo>
                  <a:close/>
                </a:path>
              </a:pathLst>
            </a:custGeom>
            <a:solidFill>
              <a:srgbClr val="A3A3D6"/>
            </a:solidFill>
            <a:ln w="9525">
              <a:noFill/>
              <a:round/>
              <a:headEnd/>
              <a:tailEnd/>
            </a:ln>
          </p:spPr>
          <p:txBody>
            <a:bodyPr/>
            <a:lstStyle/>
            <a:p>
              <a:endParaRPr lang="id-ID"/>
            </a:p>
          </p:txBody>
        </p:sp>
        <p:sp>
          <p:nvSpPr>
            <p:cNvPr id="71717" name="Freeform 36"/>
            <p:cNvSpPr>
              <a:spLocks/>
            </p:cNvSpPr>
            <p:nvPr/>
          </p:nvSpPr>
          <p:spPr bwMode="auto">
            <a:xfrm>
              <a:off x="2719" y="2204"/>
              <a:ext cx="86" cy="84"/>
            </a:xfrm>
            <a:custGeom>
              <a:avLst/>
              <a:gdLst>
                <a:gd name="T0" fmla="*/ 171 w 171"/>
                <a:gd name="T1" fmla="*/ 40 h 170"/>
                <a:gd name="T2" fmla="*/ 51 w 171"/>
                <a:gd name="T3" fmla="*/ 0 h 170"/>
                <a:gd name="T4" fmla="*/ 0 w 171"/>
                <a:gd name="T5" fmla="*/ 40 h 170"/>
                <a:gd name="T6" fmla="*/ 0 w 171"/>
                <a:gd name="T7" fmla="*/ 113 h 170"/>
                <a:gd name="T8" fmla="*/ 36 w 171"/>
                <a:gd name="T9" fmla="*/ 80 h 170"/>
                <a:gd name="T10" fmla="*/ 116 w 171"/>
                <a:gd name="T11" fmla="*/ 99 h 170"/>
                <a:gd name="T12" fmla="*/ 131 w 171"/>
                <a:gd name="T13" fmla="*/ 170 h 170"/>
                <a:gd name="T14" fmla="*/ 171 w 171"/>
                <a:gd name="T15" fmla="*/ 40 h 170"/>
                <a:gd name="T16" fmla="*/ 171 w 171"/>
                <a:gd name="T17" fmla="*/ 40 h 1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1"/>
                <a:gd name="T28" fmla="*/ 0 h 170"/>
                <a:gd name="T29" fmla="*/ 171 w 171"/>
                <a:gd name="T30" fmla="*/ 170 h 1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1" h="170">
                  <a:moveTo>
                    <a:pt x="171" y="40"/>
                  </a:moveTo>
                  <a:lnTo>
                    <a:pt x="51" y="0"/>
                  </a:lnTo>
                  <a:lnTo>
                    <a:pt x="0" y="40"/>
                  </a:lnTo>
                  <a:lnTo>
                    <a:pt x="0" y="113"/>
                  </a:lnTo>
                  <a:lnTo>
                    <a:pt x="36" y="80"/>
                  </a:lnTo>
                  <a:lnTo>
                    <a:pt x="116" y="99"/>
                  </a:lnTo>
                  <a:lnTo>
                    <a:pt x="131" y="170"/>
                  </a:lnTo>
                  <a:lnTo>
                    <a:pt x="171" y="40"/>
                  </a:lnTo>
                  <a:close/>
                </a:path>
              </a:pathLst>
            </a:custGeom>
            <a:solidFill>
              <a:srgbClr val="7A7AAD"/>
            </a:solidFill>
            <a:ln w="9525">
              <a:noFill/>
              <a:round/>
              <a:headEnd/>
              <a:tailEnd/>
            </a:ln>
          </p:spPr>
          <p:txBody>
            <a:bodyPr/>
            <a:lstStyle/>
            <a:p>
              <a:endParaRPr lang="id-ID"/>
            </a:p>
          </p:txBody>
        </p:sp>
        <p:sp>
          <p:nvSpPr>
            <p:cNvPr id="71718" name="Freeform 37"/>
            <p:cNvSpPr>
              <a:spLocks/>
            </p:cNvSpPr>
            <p:nvPr/>
          </p:nvSpPr>
          <p:spPr bwMode="auto">
            <a:xfrm>
              <a:off x="2642" y="2149"/>
              <a:ext cx="178" cy="203"/>
            </a:xfrm>
            <a:custGeom>
              <a:avLst/>
              <a:gdLst>
                <a:gd name="T0" fmla="*/ 350 w 355"/>
                <a:gd name="T1" fmla="*/ 0 h 407"/>
                <a:gd name="T2" fmla="*/ 215 w 355"/>
                <a:gd name="T3" fmla="*/ 0 h 407"/>
                <a:gd name="T4" fmla="*/ 129 w 355"/>
                <a:gd name="T5" fmla="*/ 40 h 407"/>
                <a:gd name="T6" fmla="*/ 9 w 355"/>
                <a:gd name="T7" fmla="*/ 145 h 407"/>
                <a:gd name="T8" fmla="*/ 0 w 355"/>
                <a:gd name="T9" fmla="*/ 280 h 407"/>
                <a:gd name="T10" fmla="*/ 55 w 355"/>
                <a:gd name="T11" fmla="*/ 407 h 407"/>
                <a:gd name="T12" fmla="*/ 154 w 355"/>
                <a:gd name="T13" fmla="*/ 356 h 407"/>
                <a:gd name="T14" fmla="*/ 89 w 355"/>
                <a:gd name="T15" fmla="*/ 300 h 407"/>
                <a:gd name="T16" fmla="*/ 70 w 355"/>
                <a:gd name="T17" fmla="*/ 221 h 407"/>
                <a:gd name="T18" fmla="*/ 110 w 355"/>
                <a:gd name="T19" fmla="*/ 139 h 407"/>
                <a:gd name="T20" fmla="*/ 211 w 355"/>
                <a:gd name="T21" fmla="*/ 44 h 407"/>
                <a:gd name="T22" fmla="*/ 294 w 355"/>
                <a:gd name="T23" fmla="*/ 44 h 407"/>
                <a:gd name="T24" fmla="*/ 355 w 355"/>
                <a:gd name="T25" fmla="*/ 74 h 407"/>
                <a:gd name="T26" fmla="*/ 350 w 355"/>
                <a:gd name="T27" fmla="*/ 0 h 407"/>
                <a:gd name="T28" fmla="*/ 350 w 355"/>
                <a:gd name="T29" fmla="*/ 0 h 40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5"/>
                <a:gd name="T46" fmla="*/ 0 h 407"/>
                <a:gd name="T47" fmla="*/ 355 w 355"/>
                <a:gd name="T48" fmla="*/ 407 h 40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5" h="407">
                  <a:moveTo>
                    <a:pt x="350" y="0"/>
                  </a:moveTo>
                  <a:lnTo>
                    <a:pt x="215" y="0"/>
                  </a:lnTo>
                  <a:lnTo>
                    <a:pt x="129" y="40"/>
                  </a:lnTo>
                  <a:lnTo>
                    <a:pt x="9" y="145"/>
                  </a:lnTo>
                  <a:lnTo>
                    <a:pt x="0" y="280"/>
                  </a:lnTo>
                  <a:lnTo>
                    <a:pt x="55" y="407"/>
                  </a:lnTo>
                  <a:lnTo>
                    <a:pt x="154" y="356"/>
                  </a:lnTo>
                  <a:lnTo>
                    <a:pt x="89" y="300"/>
                  </a:lnTo>
                  <a:lnTo>
                    <a:pt x="70" y="221"/>
                  </a:lnTo>
                  <a:lnTo>
                    <a:pt x="110" y="139"/>
                  </a:lnTo>
                  <a:lnTo>
                    <a:pt x="211" y="44"/>
                  </a:lnTo>
                  <a:lnTo>
                    <a:pt x="294" y="44"/>
                  </a:lnTo>
                  <a:lnTo>
                    <a:pt x="355" y="74"/>
                  </a:lnTo>
                  <a:lnTo>
                    <a:pt x="350" y="0"/>
                  </a:lnTo>
                  <a:close/>
                </a:path>
              </a:pathLst>
            </a:custGeom>
            <a:solidFill>
              <a:srgbClr val="7A7AAD"/>
            </a:solidFill>
            <a:ln w="9525">
              <a:noFill/>
              <a:round/>
              <a:headEnd/>
              <a:tailEnd/>
            </a:ln>
          </p:spPr>
          <p:txBody>
            <a:bodyPr/>
            <a:lstStyle/>
            <a:p>
              <a:endParaRPr lang="id-ID"/>
            </a:p>
          </p:txBody>
        </p:sp>
        <p:sp>
          <p:nvSpPr>
            <p:cNvPr id="71719" name="Freeform 38"/>
            <p:cNvSpPr>
              <a:spLocks/>
            </p:cNvSpPr>
            <p:nvPr/>
          </p:nvSpPr>
          <p:spPr bwMode="auto">
            <a:xfrm>
              <a:off x="1923" y="1993"/>
              <a:ext cx="185" cy="424"/>
            </a:xfrm>
            <a:custGeom>
              <a:avLst/>
              <a:gdLst>
                <a:gd name="T0" fmla="*/ 169 w 371"/>
                <a:gd name="T1" fmla="*/ 0 h 848"/>
                <a:gd name="T2" fmla="*/ 120 w 371"/>
                <a:gd name="T3" fmla="*/ 71 h 848"/>
                <a:gd name="T4" fmla="*/ 224 w 371"/>
                <a:gd name="T5" fmla="*/ 261 h 848"/>
                <a:gd name="T6" fmla="*/ 104 w 371"/>
                <a:gd name="T7" fmla="*/ 126 h 848"/>
                <a:gd name="T8" fmla="*/ 120 w 371"/>
                <a:gd name="T9" fmla="*/ 426 h 848"/>
                <a:gd name="T10" fmla="*/ 0 w 371"/>
                <a:gd name="T11" fmla="*/ 451 h 848"/>
                <a:gd name="T12" fmla="*/ 139 w 371"/>
                <a:gd name="T13" fmla="*/ 759 h 848"/>
                <a:gd name="T14" fmla="*/ 260 w 371"/>
                <a:gd name="T15" fmla="*/ 848 h 848"/>
                <a:gd name="T16" fmla="*/ 371 w 371"/>
                <a:gd name="T17" fmla="*/ 823 h 848"/>
                <a:gd name="T18" fmla="*/ 350 w 371"/>
                <a:gd name="T19" fmla="*/ 658 h 848"/>
                <a:gd name="T20" fmla="*/ 264 w 371"/>
                <a:gd name="T21" fmla="*/ 508 h 848"/>
                <a:gd name="T22" fmla="*/ 275 w 371"/>
                <a:gd name="T23" fmla="*/ 356 h 848"/>
                <a:gd name="T24" fmla="*/ 365 w 371"/>
                <a:gd name="T25" fmla="*/ 312 h 848"/>
                <a:gd name="T26" fmla="*/ 169 w 371"/>
                <a:gd name="T27" fmla="*/ 0 h 848"/>
                <a:gd name="T28" fmla="*/ 169 w 371"/>
                <a:gd name="T29" fmla="*/ 0 h 8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71"/>
                <a:gd name="T46" fmla="*/ 0 h 848"/>
                <a:gd name="T47" fmla="*/ 371 w 371"/>
                <a:gd name="T48" fmla="*/ 848 h 8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71" h="848">
                  <a:moveTo>
                    <a:pt x="169" y="0"/>
                  </a:moveTo>
                  <a:lnTo>
                    <a:pt x="120" y="71"/>
                  </a:lnTo>
                  <a:lnTo>
                    <a:pt x="224" y="261"/>
                  </a:lnTo>
                  <a:lnTo>
                    <a:pt x="104" y="126"/>
                  </a:lnTo>
                  <a:lnTo>
                    <a:pt x="120" y="426"/>
                  </a:lnTo>
                  <a:lnTo>
                    <a:pt x="0" y="451"/>
                  </a:lnTo>
                  <a:lnTo>
                    <a:pt x="139" y="759"/>
                  </a:lnTo>
                  <a:lnTo>
                    <a:pt x="260" y="848"/>
                  </a:lnTo>
                  <a:lnTo>
                    <a:pt x="371" y="823"/>
                  </a:lnTo>
                  <a:lnTo>
                    <a:pt x="350" y="658"/>
                  </a:lnTo>
                  <a:lnTo>
                    <a:pt x="264" y="508"/>
                  </a:lnTo>
                  <a:lnTo>
                    <a:pt x="275" y="356"/>
                  </a:lnTo>
                  <a:lnTo>
                    <a:pt x="365" y="312"/>
                  </a:lnTo>
                  <a:lnTo>
                    <a:pt x="169" y="0"/>
                  </a:lnTo>
                  <a:close/>
                </a:path>
              </a:pathLst>
            </a:custGeom>
            <a:solidFill>
              <a:srgbClr val="FFD5B2"/>
            </a:solidFill>
            <a:ln w="9525">
              <a:noFill/>
              <a:round/>
              <a:headEnd/>
              <a:tailEnd/>
            </a:ln>
          </p:spPr>
          <p:txBody>
            <a:bodyPr/>
            <a:lstStyle/>
            <a:p>
              <a:endParaRPr lang="id-ID"/>
            </a:p>
          </p:txBody>
        </p:sp>
        <p:sp>
          <p:nvSpPr>
            <p:cNvPr id="71720" name="Freeform 39"/>
            <p:cNvSpPr>
              <a:spLocks/>
            </p:cNvSpPr>
            <p:nvPr/>
          </p:nvSpPr>
          <p:spPr bwMode="auto">
            <a:xfrm>
              <a:off x="1928" y="2083"/>
              <a:ext cx="190" cy="346"/>
            </a:xfrm>
            <a:custGeom>
              <a:avLst/>
              <a:gdLst>
                <a:gd name="T0" fmla="*/ 101 w 381"/>
                <a:gd name="T1" fmla="*/ 0 h 692"/>
                <a:gd name="T2" fmla="*/ 86 w 381"/>
                <a:gd name="T3" fmla="*/ 196 h 692"/>
                <a:gd name="T4" fmla="*/ 35 w 381"/>
                <a:gd name="T5" fmla="*/ 270 h 692"/>
                <a:gd name="T6" fmla="*/ 200 w 381"/>
                <a:gd name="T7" fmla="*/ 532 h 692"/>
                <a:gd name="T8" fmla="*/ 0 w 381"/>
                <a:gd name="T9" fmla="*/ 300 h 692"/>
                <a:gd name="T10" fmla="*/ 141 w 381"/>
                <a:gd name="T11" fmla="*/ 603 h 692"/>
                <a:gd name="T12" fmla="*/ 251 w 381"/>
                <a:gd name="T13" fmla="*/ 692 h 692"/>
                <a:gd name="T14" fmla="*/ 381 w 381"/>
                <a:gd name="T15" fmla="*/ 648 h 692"/>
                <a:gd name="T16" fmla="*/ 365 w 381"/>
                <a:gd name="T17" fmla="*/ 502 h 692"/>
                <a:gd name="T18" fmla="*/ 301 w 381"/>
                <a:gd name="T19" fmla="*/ 411 h 692"/>
                <a:gd name="T20" fmla="*/ 316 w 381"/>
                <a:gd name="T21" fmla="*/ 150 h 692"/>
                <a:gd name="T22" fmla="*/ 215 w 381"/>
                <a:gd name="T23" fmla="*/ 160 h 692"/>
                <a:gd name="T24" fmla="*/ 101 w 381"/>
                <a:gd name="T25" fmla="*/ 0 h 692"/>
                <a:gd name="T26" fmla="*/ 101 w 381"/>
                <a:gd name="T27" fmla="*/ 0 h 6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1"/>
                <a:gd name="T43" fmla="*/ 0 h 692"/>
                <a:gd name="T44" fmla="*/ 381 w 381"/>
                <a:gd name="T45" fmla="*/ 692 h 69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1" h="692">
                  <a:moveTo>
                    <a:pt x="101" y="0"/>
                  </a:moveTo>
                  <a:lnTo>
                    <a:pt x="86" y="196"/>
                  </a:lnTo>
                  <a:lnTo>
                    <a:pt x="35" y="270"/>
                  </a:lnTo>
                  <a:lnTo>
                    <a:pt x="200" y="532"/>
                  </a:lnTo>
                  <a:lnTo>
                    <a:pt x="0" y="300"/>
                  </a:lnTo>
                  <a:lnTo>
                    <a:pt x="141" y="603"/>
                  </a:lnTo>
                  <a:lnTo>
                    <a:pt x="251" y="692"/>
                  </a:lnTo>
                  <a:lnTo>
                    <a:pt x="381" y="648"/>
                  </a:lnTo>
                  <a:lnTo>
                    <a:pt x="365" y="502"/>
                  </a:lnTo>
                  <a:lnTo>
                    <a:pt x="301" y="411"/>
                  </a:lnTo>
                  <a:lnTo>
                    <a:pt x="316" y="150"/>
                  </a:lnTo>
                  <a:lnTo>
                    <a:pt x="215" y="160"/>
                  </a:lnTo>
                  <a:lnTo>
                    <a:pt x="101" y="0"/>
                  </a:lnTo>
                  <a:close/>
                </a:path>
              </a:pathLst>
            </a:custGeom>
            <a:solidFill>
              <a:srgbClr val="A3A3D6"/>
            </a:solidFill>
            <a:ln w="9525">
              <a:noFill/>
              <a:round/>
              <a:headEnd/>
              <a:tailEnd/>
            </a:ln>
          </p:spPr>
          <p:txBody>
            <a:bodyPr/>
            <a:lstStyle/>
            <a:p>
              <a:endParaRPr lang="id-ID"/>
            </a:p>
          </p:txBody>
        </p:sp>
        <p:sp>
          <p:nvSpPr>
            <p:cNvPr id="71721" name="Freeform 40"/>
            <p:cNvSpPr>
              <a:spLocks/>
            </p:cNvSpPr>
            <p:nvPr/>
          </p:nvSpPr>
          <p:spPr bwMode="auto">
            <a:xfrm>
              <a:off x="2372" y="1802"/>
              <a:ext cx="629" cy="246"/>
            </a:xfrm>
            <a:custGeom>
              <a:avLst/>
              <a:gdLst>
                <a:gd name="T0" fmla="*/ 184 w 1258"/>
                <a:gd name="T1" fmla="*/ 493 h 493"/>
                <a:gd name="T2" fmla="*/ 0 w 1258"/>
                <a:gd name="T3" fmla="*/ 257 h 493"/>
                <a:gd name="T4" fmla="*/ 19 w 1258"/>
                <a:gd name="T5" fmla="*/ 217 h 493"/>
                <a:gd name="T6" fmla="*/ 205 w 1258"/>
                <a:gd name="T7" fmla="*/ 156 h 493"/>
                <a:gd name="T8" fmla="*/ 376 w 1258"/>
                <a:gd name="T9" fmla="*/ 46 h 493"/>
                <a:gd name="T10" fmla="*/ 420 w 1258"/>
                <a:gd name="T11" fmla="*/ 95 h 493"/>
                <a:gd name="T12" fmla="*/ 527 w 1258"/>
                <a:gd name="T13" fmla="*/ 90 h 493"/>
                <a:gd name="T14" fmla="*/ 622 w 1258"/>
                <a:gd name="T15" fmla="*/ 0 h 493"/>
                <a:gd name="T16" fmla="*/ 762 w 1258"/>
                <a:gd name="T17" fmla="*/ 120 h 493"/>
                <a:gd name="T18" fmla="*/ 998 w 1258"/>
                <a:gd name="T19" fmla="*/ 135 h 493"/>
                <a:gd name="T20" fmla="*/ 1123 w 1258"/>
                <a:gd name="T21" fmla="*/ 160 h 493"/>
                <a:gd name="T22" fmla="*/ 1179 w 1258"/>
                <a:gd name="T23" fmla="*/ 272 h 493"/>
                <a:gd name="T24" fmla="*/ 1258 w 1258"/>
                <a:gd name="T25" fmla="*/ 312 h 493"/>
                <a:gd name="T26" fmla="*/ 184 w 1258"/>
                <a:gd name="T27" fmla="*/ 493 h 493"/>
                <a:gd name="T28" fmla="*/ 184 w 1258"/>
                <a:gd name="T29" fmla="*/ 493 h 4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58"/>
                <a:gd name="T46" fmla="*/ 0 h 493"/>
                <a:gd name="T47" fmla="*/ 1258 w 1258"/>
                <a:gd name="T48" fmla="*/ 493 h 4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58" h="493">
                  <a:moveTo>
                    <a:pt x="184" y="493"/>
                  </a:moveTo>
                  <a:lnTo>
                    <a:pt x="0" y="257"/>
                  </a:lnTo>
                  <a:lnTo>
                    <a:pt x="19" y="217"/>
                  </a:lnTo>
                  <a:lnTo>
                    <a:pt x="205" y="156"/>
                  </a:lnTo>
                  <a:lnTo>
                    <a:pt x="376" y="46"/>
                  </a:lnTo>
                  <a:lnTo>
                    <a:pt x="420" y="95"/>
                  </a:lnTo>
                  <a:lnTo>
                    <a:pt x="527" y="90"/>
                  </a:lnTo>
                  <a:lnTo>
                    <a:pt x="622" y="0"/>
                  </a:lnTo>
                  <a:lnTo>
                    <a:pt x="762" y="120"/>
                  </a:lnTo>
                  <a:lnTo>
                    <a:pt x="998" y="135"/>
                  </a:lnTo>
                  <a:lnTo>
                    <a:pt x="1123" y="160"/>
                  </a:lnTo>
                  <a:lnTo>
                    <a:pt x="1179" y="272"/>
                  </a:lnTo>
                  <a:lnTo>
                    <a:pt x="1258" y="312"/>
                  </a:lnTo>
                  <a:lnTo>
                    <a:pt x="184" y="493"/>
                  </a:lnTo>
                  <a:close/>
                </a:path>
              </a:pathLst>
            </a:custGeom>
            <a:solidFill>
              <a:srgbClr val="D1BABA"/>
            </a:solidFill>
            <a:ln w="9525">
              <a:noFill/>
              <a:round/>
              <a:headEnd/>
              <a:tailEnd/>
            </a:ln>
          </p:spPr>
          <p:txBody>
            <a:bodyPr/>
            <a:lstStyle/>
            <a:p>
              <a:endParaRPr lang="id-ID"/>
            </a:p>
          </p:txBody>
        </p:sp>
        <p:sp>
          <p:nvSpPr>
            <p:cNvPr id="71722" name="Freeform 41"/>
            <p:cNvSpPr>
              <a:spLocks/>
            </p:cNvSpPr>
            <p:nvPr/>
          </p:nvSpPr>
          <p:spPr bwMode="auto">
            <a:xfrm>
              <a:off x="2105" y="1857"/>
              <a:ext cx="291" cy="196"/>
            </a:xfrm>
            <a:custGeom>
              <a:avLst/>
              <a:gdLst>
                <a:gd name="T0" fmla="*/ 0 w 581"/>
                <a:gd name="T1" fmla="*/ 60 h 391"/>
                <a:gd name="T2" fmla="*/ 211 w 581"/>
                <a:gd name="T3" fmla="*/ 391 h 391"/>
                <a:gd name="T4" fmla="*/ 581 w 581"/>
                <a:gd name="T5" fmla="*/ 342 h 391"/>
                <a:gd name="T6" fmla="*/ 452 w 581"/>
                <a:gd name="T7" fmla="*/ 201 h 391"/>
                <a:gd name="T8" fmla="*/ 196 w 581"/>
                <a:gd name="T9" fmla="*/ 201 h 391"/>
                <a:gd name="T10" fmla="*/ 397 w 581"/>
                <a:gd name="T11" fmla="*/ 140 h 391"/>
                <a:gd name="T12" fmla="*/ 312 w 581"/>
                <a:gd name="T13" fmla="*/ 0 h 391"/>
                <a:gd name="T14" fmla="*/ 0 w 581"/>
                <a:gd name="T15" fmla="*/ 60 h 391"/>
                <a:gd name="T16" fmla="*/ 0 w 581"/>
                <a:gd name="T17" fmla="*/ 60 h 3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1"/>
                <a:gd name="T28" fmla="*/ 0 h 391"/>
                <a:gd name="T29" fmla="*/ 581 w 581"/>
                <a:gd name="T30" fmla="*/ 391 h 3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1" h="391">
                  <a:moveTo>
                    <a:pt x="0" y="60"/>
                  </a:moveTo>
                  <a:lnTo>
                    <a:pt x="211" y="391"/>
                  </a:lnTo>
                  <a:lnTo>
                    <a:pt x="581" y="342"/>
                  </a:lnTo>
                  <a:lnTo>
                    <a:pt x="452" y="201"/>
                  </a:lnTo>
                  <a:lnTo>
                    <a:pt x="196" y="201"/>
                  </a:lnTo>
                  <a:lnTo>
                    <a:pt x="397" y="140"/>
                  </a:lnTo>
                  <a:lnTo>
                    <a:pt x="312" y="0"/>
                  </a:lnTo>
                  <a:lnTo>
                    <a:pt x="0" y="60"/>
                  </a:lnTo>
                  <a:close/>
                </a:path>
              </a:pathLst>
            </a:custGeom>
            <a:solidFill>
              <a:srgbClr val="CCCCFF"/>
            </a:solidFill>
            <a:ln w="9525">
              <a:noFill/>
              <a:round/>
              <a:headEnd/>
              <a:tailEnd/>
            </a:ln>
          </p:spPr>
          <p:txBody>
            <a:bodyPr/>
            <a:lstStyle/>
            <a:p>
              <a:endParaRPr lang="id-ID"/>
            </a:p>
          </p:txBody>
        </p:sp>
        <p:sp>
          <p:nvSpPr>
            <p:cNvPr id="71723" name="Freeform 42"/>
            <p:cNvSpPr>
              <a:spLocks/>
            </p:cNvSpPr>
            <p:nvPr/>
          </p:nvSpPr>
          <p:spPr bwMode="auto">
            <a:xfrm>
              <a:off x="2070" y="2085"/>
              <a:ext cx="353" cy="254"/>
            </a:xfrm>
            <a:custGeom>
              <a:avLst/>
              <a:gdLst>
                <a:gd name="T0" fmla="*/ 704 w 706"/>
                <a:gd name="T1" fmla="*/ 0 h 507"/>
                <a:gd name="T2" fmla="*/ 706 w 706"/>
                <a:gd name="T3" fmla="*/ 289 h 507"/>
                <a:gd name="T4" fmla="*/ 92 w 706"/>
                <a:gd name="T5" fmla="*/ 507 h 507"/>
                <a:gd name="T6" fmla="*/ 0 w 706"/>
                <a:gd name="T7" fmla="*/ 437 h 507"/>
                <a:gd name="T8" fmla="*/ 10 w 706"/>
                <a:gd name="T9" fmla="*/ 161 h 507"/>
                <a:gd name="T10" fmla="*/ 80 w 706"/>
                <a:gd name="T11" fmla="*/ 146 h 507"/>
                <a:gd name="T12" fmla="*/ 107 w 706"/>
                <a:gd name="T13" fmla="*/ 42 h 507"/>
                <a:gd name="T14" fmla="*/ 704 w 706"/>
                <a:gd name="T15" fmla="*/ 0 h 507"/>
                <a:gd name="T16" fmla="*/ 704 w 706"/>
                <a:gd name="T17" fmla="*/ 0 h 5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06"/>
                <a:gd name="T28" fmla="*/ 0 h 507"/>
                <a:gd name="T29" fmla="*/ 706 w 706"/>
                <a:gd name="T30" fmla="*/ 507 h 5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06" h="507">
                  <a:moveTo>
                    <a:pt x="704" y="0"/>
                  </a:moveTo>
                  <a:lnTo>
                    <a:pt x="706" y="289"/>
                  </a:lnTo>
                  <a:lnTo>
                    <a:pt x="92" y="507"/>
                  </a:lnTo>
                  <a:lnTo>
                    <a:pt x="0" y="437"/>
                  </a:lnTo>
                  <a:lnTo>
                    <a:pt x="10" y="161"/>
                  </a:lnTo>
                  <a:lnTo>
                    <a:pt x="80" y="146"/>
                  </a:lnTo>
                  <a:lnTo>
                    <a:pt x="107" y="42"/>
                  </a:lnTo>
                  <a:lnTo>
                    <a:pt x="704" y="0"/>
                  </a:lnTo>
                  <a:close/>
                </a:path>
              </a:pathLst>
            </a:custGeom>
            <a:solidFill>
              <a:srgbClr val="FFB980"/>
            </a:solidFill>
            <a:ln w="9525">
              <a:noFill/>
              <a:round/>
              <a:headEnd/>
              <a:tailEnd/>
            </a:ln>
          </p:spPr>
          <p:txBody>
            <a:bodyPr/>
            <a:lstStyle/>
            <a:p>
              <a:endParaRPr lang="id-ID"/>
            </a:p>
          </p:txBody>
        </p:sp>
        <p:sp>
          <p:nvSpPr>
            <p:cNvPr id="71724" name="Freeform 43"/>
            <p:cNvSpPr>
              <a:spLocks/>
            </p:cNvSpPr>
            <p:nvPr/>
          </p:nvSpPr>
          <p:spPr bwMode="auto">
            <a:xfrm>
              <a:off x="2419" y="1982"/>
              <a:ext cx="609" cy="244"/>
            </a:xfrm>
            <a:custGeom>
              <a:avLst/>
              <a:gdLst>
                <a:gd name="T0" fmla="*/ 25 w 1219"/>
                <a:gd name="T1" fmla="*/ 206 h 487"/>
                <a:gd name="T2" fmla="*/ 1219 w 1219"/>
                <a:gd name="T3" fmla="*/ 0 h 487"/>
                <a:gd name="T4" fmla="*/ 1209 w 1219"/>
                <a:gd name="T5" fmla="*/ 172 h 487"/>
                <a:gd name="T6" fmla="*/ 1084 w 1219"/>
                <a:gd name="T7" fmla="*/ 177 h 487"/>
                <a:gd name="T8" fmla="*/ 873 w 1219"/>
                <a:gd name="T9" fmla="*/ 312 h 487"/>
                <a:gd name="T10" fmla="*/ 0 w 1219"/>
                <a:gd name="T11" fmla="*/ 487 h 487"/>
                <a:gd name="T12" fmla="*/ 0 w 1219"/>
                <a:gd name="T13" fmla="*/ 322 h 487"/>
                <a:gd name="T14" fmla="*/ 25 w 1219"/>
                <a:gd name="T15" fmla="*/ 206 h 487"/>
                <a:gd name="T16" fmla="*/ 25 w 1219"/>
                <a:gd name="T17" fmla="*/ 206 h 4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9"/>
                <a:gd name="T28" fmla="*/ 0 h 487"/>
                <a:gd name="T29" fmla="*/ 1219 w 1219"/>
                <a:gd name="T30" fmla="*/ 487 h 48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9" h="487">
                  <a:moveTo>
                    <a:pt x="25" y="206"/>
                  </a:moveTo>
                  <a:lnTo>
                    <a:pt x="1219" y="0"/>
                  </a:lnTo>
                  <a:lnTo>
                    <a:pt x="1209" y="172"/>
                  </a:lnTo>
                  <a:lnTo>
                    <a:pt x="1084" y="177"/>
                  </a:lnTo>
                  <a:lnTo>
                    <a:pt x="873" y="312"/>
                  </a:lnTo>
                  <a:lnTo>
                    <a:pt x="0" y="487"/>
                  </a:lnTo>
                  <a:lnTo>
                    <a:pt x="0" y="322"/>
                  </a:lnTo>
                  <a:lnTo>
                    <a:pt x="25" y="206"/>
                  </a:lnTo>
                  <a:close/>
                </a:path>
              </a:pathLst>
            </a:custGeom>
            <a:solidFill>
              <a:srgbClr val="CCCCFF"/>
            </a:solidFill>
            <a:ln w="9525">
              <a:noFill/>
              <a:round/>
              <a:headEnd/>
              <a:tailEnd/>
            </a:ln>
          </p:spPr>
          <p:txBody>
            <a:bodyPr/>
            <a:lstStyle/>
            <a:p>
              <a:endParaRPr lang="id-ID"/>
            </a:p>
          </p:txBody>
        </p:sp>
        <p:sp>
          <p:nvSpPr>
            <p:cNvPr id="71725" name="Freeform 44"/>
            <p:cNvSpPr>
              <a:spLocks/>
            </p:cNvSpPr>
            <p:nvPr/>
          </p:nvSpPr>
          <p:spPr bwMode="auto">
            <a:xfrm>
              <a:off x="2426" y="1951"/>
              <a:ext cx="569" cy="112"/>
            </a:xfrm>
            <a:custGeom>
              <a:avLst/>
              <a:gdLst>
                <a:gd name="T0" fmla="*/ 73 w 1139"/>
                <a:gd name="T1" fmla="*/ 224 h 224"/>
                <a:gd name="T2" fmla="*/ 1139 w 1139"/>
                <a:gd name="T3" fmla="*/ 34 h 224"/>
                <a:gd name="T4" fmla="*/ 1129 w 1139"/>
                <a:gd name="T5" fmla="*/ 7 h 224"/>
                <a:gd name="T6" fmla="*/ 1006 w 1139"/>
                <a:gd name="T7" fmla="*/ 7 h 224"/>
                <a:gd name="T8" fmla="*/ 957 w 1139"/>
                <a:gd name="T9" fmla="*/ 40 h 224"/>
                <a:gd name="T10" fmla="*/ 917 w 1139"/>
                <a:gd name="T11" fmla="*/ 0 h 224"/>
                <a:gd name="T12" fmla="*/ 877 w 1139"/>
                <a:gd name="T13" fmla="*/ 55 h 224"/>
                <a:gd name="T14" fmla="*/ 787 w 1139"/>
                <a:gd name="T15" fmla="*/ 80 h 224"/>
                <a:gd name="T16" fmla="*/ 761 w 1139"/>
                <a:gd name="T17" fmla="*/ 36 h 224"/>
                <a:gd name="T18" fmla="*/ 717 w 1139"/>
                <a:gd name="T19" fmla="*/ 23 h 224"/>
                <a:gd name="T20" fmla="*/ 671 w 1139"/>
                <a:gd name="T21" fmla="*/ 40 h 224"/>
                <a:gd name="T22" fmla="*/ 635 w 1139"/>
                <a:gd name="T23" fmla="*/ 19 h 224"/>
                <a:gd name="T24" fmla="*/ 567 w 1139"/>
                <a:gd name="T25" fmla="*/ 19 h 224"/>
                <a:gd name="T26" fmla="*/ 603 w 1139"/>
                <a:gd name="T27" fmla="*/ 66 h 224"/>
                <a:gd name="T28" fmla="*/ 535 w 1139"/>
                <a:gd name="T29" fmla="*/ 83 h 224"/>
                <a:gd name="T30" fmla="*/ 415 w 1139"/>
                <a:gd name="T31" fmla="*/ 91 h 224"/>
                <a:gd name="T32" fmla="*/ 369 w 1139"/>
                <a:gd name="T33" fmla="*/ 112 h 224"/>
                <a:gd name="T34" fmla="*/ 314 w 1139"/>
                <a:gd name="T35" fmla="*/ 120 h 224"/>
                <a:gd name="T36" fmla="*/ 293 w 1139"/>
                <a:gd name="T37" fmla="*/ 148 h 224"/>
                <a:gd name="T38" fmla="*/ 257 w 1139"/>
                <a:gd name="T39" fmla="*/ 102 h 224"/>
                <a:gd name="T40" fmla="*/ 261 w 1139"/>
                <a:gd name="T41" fmla="*/ 66 h 224"/>
                <a:gd name="T42" fmla="*/ 198 w 1139"/>
                <a:gd name="T43" fmla="*/ 83 h 224"/>
                <a:gd name="T44" fmla="*/ 189 w 1139"/>
                <a:gd name="T45" fmla="*/ 40 h 224"/>
                <a:gd name="T46" fmla="*/ 141 w 1139"/>
                <a:gd name="T47" fmla="*/ 83 h 224"/>
                <a:gd name="T48" fmla="*/ 25 w 1139"/>
                <a:gd name="T49" fmla="*/ 51 h 224"/>
                <a:gd name="T50" fmla="*/ 0 w 1139"/>
                <a:gd name="T51" fmla="*/ 102 h 224"/>
                <a:gd name="T52" fmla="*/ 29 w 1139"/>
                <a:gd name="T53" fmla="*/ 127 h 224"/>
                <a:gd name="T54" fmla="*/ 130 w 1139"/>
                <a:gd name="T55" fmla="*/ 123 h 224"/>
                <a:gd name="T56" fmla="*/ 181 w 1139"/>
                <a:gd name="T57" fmla="*/ 167 h 224"/>
                <a:gd name="T58" fmla="*/ 105 w 1139"/>
                <a:gd name="T59" fmla="*/ 159 h 224"/>
                <a:gd name="T60" fmla="*/ 52 w 1139"/>
                <a:gd name="T61" fmla="*/ 163 h 224"/>
                <a:gd name="T62" fmla="*/ 73 w 1139"/>
                <a:gd name="T63" fmla="*/ 192 h 224"/>
                <a:gd name="T64" fmla="*/ 73 w 1139"/>
                <a:gd name="T65" fmla="*/ 224 h 224"/>
                <a:gd name="T66" fmla="*/ 73 w 1139"/>
                <a:gd name="T67" fmla="*/ 224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39"/>
                <a:gd name="T103" fmla="*/ 0 h 224"/>
                <a:gd name="T104" fmla="*/ 1139 w 1139"/>
                <a:gd name="T105" fmla="*/ 224 h 22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39" h="224">
                  <a:moveTo>
                    <a:pt x="73" y="224"/>
                  </a:moveTo>
                  <a:lnTo>
                    <a:pt x="1139" y="34"/>
                  </a:lnTo>
                  <a:lnTo>
                    <a:pt x="1129" y="7"/>
                  </a:lnTo>
                  <a:lnTo>
                    <a:pt x="1006" y="7"/>
                  </a:lnTo>
                  <a:lnTo>
                    <a:pt x="957" y="40"/>
                  </a:lnTo>
                  <a:lnTo>
                    <a:pt x="917" y="0"/>
                  </a:lnTo>
                  <a:lnTo>
                    <a:pt x="877" y="55"/>
                  </a:lnTo>
                  <a:lnTo>
                    <a:pt x="787" y="80"/>
                  </a:lnTo>
                  <a:lnTo>
                    <a:pt x="761" y="36"/>
                  </a:lnTo>
                  <a:lnTo>
                    <a:pt x="717" y="23"/>
                  </a:lnTo>
                  <a:lnTo>
                    <a:pt x="671" y="40"/>
                  </a:lnTo>
                  <a:lnTo>
                    <a:pt x="635" y="19"/>
                  </a:lnTo>
                  <a:lnTo>
                    <a:pt x="567" y="19"/>
                  </a:lnTo>
                  <a:lnTo>
                    <a:pt x="603" y="66"/>
                  </a:lnTo>
                  <a:lnTo>
                    <a:pt x="535" y="83"/>
                  </a:lnTo>
                  <a:lnTo>
                    <a:pt x="415" y="91"/>
                  </a:lnTo>
                  <a:lnTo>
                    <a:pt x="369" y="112"/>
                  </a:lnTo>
                  <a:lnTo>
                    <a:pt x="314" y="120"/>
                  </a:lnTo>
                  <a:lnTo>
                    <a:pt x="293" y="148"/>
                  </a:lnTo>
                  <a:lnTo>
                    <a:pt x="257" y="102"/>
                  </a:lnTo>
                  <a:lnTo>
                    <a:pt x="261" y="66"/>
                  </a:lnTo>
                  <a:lnTo>
                    <a:pt x="198" y="83"/>
                  </a:lnTo>
                  <a:lnTo>
                    <a:pt x="189" y="40"/>
                  </a:lnTo>
                  <a:lnTo>
                    <a:pt x="141" y="83"/>
                  </a:lnTo>
                  <a:lnTo>
                    <a:pt x="25" y="51"/>
                  </a:lnTo>
                  <a:lnTo>
                    <a:pt x="0" y="102"/>
                  </a:lnTo>
                  <a:lnTo>
                    <a:pt x="29" y="127"/>
                  </a:lnTo>
                  <a:lnTo>
                    <a:pt x="130" y="123"/>
                  </a:lnTo>
                  <a:lnTo>
                    <a:pt x="181" y="167"/>
                  </a:lnTo>
                  <a:lnTo>
                    <a:pt x="105" y="159"/>
                  </a:lnTo>
                  <a:lnTo>
                    <a:pt x="52" y="163"/>
                  </a:lnTo>
                  <a:lnTo>
                    <a:pt x="73" y="192"/>
                  </a:lnTo>
                  <a:lnTo>
                    <a:pt x="73" y="224"/>
                  </a:lnTo>
                  <a:close/>
                </a:path>
              </a:pathLst>
            </a:custGeom>
            <a:solidFill>
              <a:srgbClr val="7A513D"/>
            </a:solidFill>
            <a:ln w="9525">
              <a:noFill/>
              <a:round/>
              <a:headEnd/>
              <a:tailEnd/>
            </a:ln>
          </p:spPr>
          <p:txBody>
            <a:bodyPr/>
            <a:lstStyle/>
            <a:p>
              <a:endParaRPr lang="id-ID"/>
            </a:p>
          </p:txBody>
        </p:sp>
        <p:sp>
          <p:nvSpPr>
            <p:cNvPr id="71726" name="Freeform 45"/>
            <p:cNvSpPr>
              <a:spLocks/>
            </p:cNvSpPr>
            <p:nvPr/>
          </p:nvSpPr>
          <p:spPr bwMode="auto">
            <a:xfrm>
              <a:off x="2395" y="1884"/>
              <a:ext cx="321" cy="101"/>
            </a:xfrm>
            <a:custGeom>
              <a:avLst/>
              <a:gdLst>
                <a:gd name="T0" fmla="*/ 0 w 640"/>
                <a:gd name="T1" fmla="*/ 156 h 201"/>
                <a:gd name="T2" fmla="*/ 24 w 640"/>
                <a:gd name="T3" fmla="*/ 108 h 201"/>
                <a:gd name="T4" fmla="*/ 117 w 640"/>
                <a:gd name="T5" fmla="*/ 87 h 201"/>
                <a:gd name="T6" fmla="*/ 150 w 640"/>
                <a:gd name="T7" fmla="*/ 108 h 201"/>
                <a:gd name="T8" fmla="*/ 165 w 640"/>
                <a:gd name="T9" fmla="*/ 36 h 201"/>
                <a:gd name="T10" fmla="*/ 266 w 640"/>
                <a:gd name="T11" fmla="*/ 23 h 201"/>
                <a:gd name="T12" fmla="*/ 321 w 640"/>
                <a:gd name="T13" fmla="*/ 32 h 201"/>
                <a:gd name="T14" fmla="*/ 363 w 640"/>
                <a:gd name="T15" fmla="*/ 23 h 201"/>
                <a:gd name="T16" fmla="*/ 395 w 640"/>
                <a:gd name="T17" fmla="*/ 40 h 201"/>
                <a:gd name="T18" fmla="*/ 422 w 640"/>
                <a:gd name="T19" fmla="*/ 0 h 201"/>
                <a:gd name="T20" fmla="*/ 499 w 640"/>
                <a:gd name="T21" fmla="*/ 55 h 201"/>
                <a:gd name="T22" fmla="*/ 547 w 640"/>
                <a:gd name="T23" fmla="*/ 15 h 201"/>
                <a:gd name="T24" fmla="*/ 608 w 640"/>
                <a:gd name="T25" fmla="*/ 24 h 201"/>
                <a:gd name="T26" fmla="*/ 640 w 640"/>
                <a:gd name="T27" fmla="*/ 76 h 201"/>
                <a:gd name="T28" fmla="*/ 566 w 640"/>
                <a:gd name="T29" fmla="*/ 64 h 201"/>
                <a:gd name="T30" fmla="*/ 450 w 640"/>
                <a:gd name="T31" fmla="*/ 97 h 201"/>
                <a:gd name="T32" fmla="*/ 385 w 640"/>
                <a:gd name="T33" fmla="*/ 108 h 201"/>
                <a:gd name="T34" fmla="*/ 366 w 640"/>
                <a:gd name="T35" fmla="*/ 80 h 201"/>
                <a:gd name="T36" fmla="*/ 309 w 640"/>
                <a:gd name="T37" fmla="*/ 91 h 201"/>
                <a:gd name="T38" fmla="*/ 294 w 640"/>
                <a:gd name="T39" fmla="*/ 64 h 201"/>
                <a:gd name="T40" fmla="*/ 197 w 640"/>
                <a:gd name="T41" fmla="*/ 87 h 201"/>
                <a:gd name="T42" fmla="*/ 201 w 640"/>
                <a:gd name="T43" fmla="*/ 131 h 201"/>
                <a:gd name="T44" fmla="*/ 254 w 640"/>
                <a:gd name="T45" fmla="*/ 119 h 201"/>
                <a:gd name="T46" fmla="*/ 321 w 640"/>
                <a:gd name="T47" fmla="*/ 152 h 201"/>
                <a:gd name="T48" fmla="*/ 346 w 640"/>
                <a:gd name="T49" fmla="*/ 133 h 201"/>
                <a:gd name="T50" fmla="*/ 406 w 640"/>
                <a:gd name="T51" fmla="*/ 169 h 201"/>
                <a:gd name="T52" fmla="*/ 353 w 640"/>
                <a:gd name="T53" fmla="*/ 195 h 201"/>
                <a:gd name="T54" fmla="*/ 254 w 640"/>
                <a:gd name="T55" fmla="*/ 156 h 201"/>
                <a:gd name="T56" fmla="*/ 193 w 640"/>
                <a:gd name="T57" fmla="*/ 201 h 201"/>
                <a:gd name="T58" fmla="*/ 169 w 640"/>
                <a:gd name="T59" fmla="*/ 195 h 201"/>
                <a:gd name="T60" fmla="*/ 150 w 640"/>
                <a:gd name="T61" fmla="*/ 144 h 201"/>
                <a:gd name="T62" fmla="*/ 72 w 640"/>
                <a:gd name="T63" fmla="*/ 144 h 201"/>
                <a:gd name="T64" fmla="*/ 28 w 640"/>
                <a:gd name="T65" fmla="*/ 192 h 201"/>
                <a:gd name="T66" fmla="*/ 0 w 640"/>
                <a:gd name="T67" fmla="*/ 156 h 201"/>
                <a:gd name="T68" fmla="*/ 0 w 640"/>
                <a:gd name="T69" fmla="*/ 156 h 20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0"/>
                <a:gd name="T106" fmla="*/ 0 h 201"/>
                <a:gd name="T107" fmla="*/ 640 w 640"/>
                <a:gd name="T108" fmla="*/ 201 h 20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0" h="201">
                  <a:moveTo>
                    <a:pt x="0" y="156"/>
                  </a:moveTo>
                  <a:lnTo>
                    <a:pt x="24" y="108"/>
                  </a:lnTo>
                  <a:lnTo>
                    <a:pt x="117" y="87"/>
                  </a:lnTo>
                  <a:lnTo>
                    <a:pt x="150" y="108"/>
                  </a:lnTo>
                  <a:lnTo>
                    <a:pt x="165" y="36"/>
                  </a:lnTo>
                  <a:lnTo>
                    <a:pt x="266" y="23"/>
                  </a:lnTo>
                  <a:lnTo>
                    <a:pt x="321" y="32"/>
                  </a:lnTo>
                  <a:lnTo>
                    <a:pt x="363" y="23"/>
                  </a:lnTo>
                  <a:lnTo>
                    <a:pt x="395" y="40"/>
                  </a:lnTo>
                  <a:lnTo>
                    <a:pt x="422" y="0"/>
                  </a:lnTo>
                  <a:lnTo>
                    <a:pt x="499" y="55"/>
                  </a:lnTo>
                  <a:lnTo>
                    <a:pt x="547" y="15"/>
                  </a:lnTo>
                  <a:lnTo>
                    <a:pt x="608" y="24"/>
                  </a:lnTo>
                  <a:lnTo>
                    <a:pt x="640" y="76"/>
                  </a:lnTo>
                  <a:lnTo>
                    <a:pt x="566" y="64"/>
                  </a:lnTo>
                  <a:lnTo>
                    <a:pt x="450" y="97"/>
                  </a:lnTo>
                  <a:lnTo>
                    <a:pt x="385" y="108"/>
                  </a:lnTo>
                  <a:lnTo>
                    <a:pt x="366" y="80"/>
                  </a:lnTo>
                  <a:lnTo>
                    <a:pt x="309" y="91"/>
                  </a:lnTo>
                  <a:lnTo>
                    <a:pt x="294" y="64"/>
                  </a:lnTo>
                  <a:lnTo>
                    <a:pt x="197" y="87"/>
                  </a:lnTo>
                  <a:lnTo>
                    <a:pt x="201" y="131"/>
                  </a:lnTo>
                  <a:lnTo>
                    <a:pt x="254" y="119"/>
                  </a:lnTo>
                  <a:lnTo>
                    <a:pt x="321" y="152"/>
                  </a:lnTo>
                  <a:lnTo>
                    <a:pt x="346" y="133"/>
                  </a:lnTo>
                  <a:lnTo>
                    <a:pt x="406" y="169"/>
                  </a:lnTo>
                  <a:lnTo>
                    <a:pt x="353" y="195"/>
                  </a:lnTo>
                  <a:lnTo>
                    <a:pt x="254" y="156"/>
                  </a:lnTo>
                  <a:lnTo>
                    <a:pt x="193" y="201"/>
                  </a:lnTo>
                  <a:lnTo>
                    <a:pt x="169" y="195"/>
                  </a:lnTo>
                  <a:lnTo>
                    <a:pt x="150" y="144"/>
                  </a:lnTo>
                  <a:lnTo>
                    <a:pt x="72" y="144"/>
                  </a:lnTo>
                  <a:lnTo>
                    <a:pt x="28" y="192"/>
                  </a:lnTo>
                  <a:lnTo>
                    <a:pt x="0" y="156"/>
                  </a:lnTo>
                  <a:close/>
                </a:path>
              </a:pathLst>
            </a:custGeom>
            <a:solidFill>
              <a:srgbClr val="7A513D"/>
            </a:solidFill>
            <a:ln w="9525">
              <a:noFill/>
              <a:round/>
              <a:headEnd/>
              <a:tailEnd/>
            </a:ln>
          </p:spPr>
          <p:txBody>
            <a:bodyPr/>
            <a:lstStyle/>
            <a:p>
              <a:endParaRPr lang="id-ID"/>
            </a:p>
          </p:txBody>
        </p:sp>
        <p:sp>
          <p:nvSpPr>
            <p:cNvPr id="71727" name="Freeform 46"/>
            <p:cNvSpPr>
              <a:spLocks/>
            </p:cNvSpPr>
            <p:nvPr/>
          </p:nvSpPr>
          <p:spPr bwMode="auto">
            <a:xfrm>
              <a:off x="2521" y="1852"/>
              <a:ext cx="45" cy="32"/>
            </a:xfrm>
            <a:custGeom>
              <a:avLst/>
              <a:gdLst>
                <a:gd name="T0" fmla="*/ 0 w 92"/>
                <a:gd name="T1" fmla="*/ 48 h 65"/>
                <a:gd name="T2" fmla="*/ 59 w 92"/>
                <a:gd name="T3" fmla="*/ 0 h 65"/>
                <a:gd name="T4" fmla="*/ 92 w 92"/>
                <a:gd name="T5" fmla="*/ 21 h 65"/>
                <a:gd name="T6" fmla="*/ 39 w 92"/>
                <a:gd name="T7" fmla="*/ 65 h 65"/>
                <a:gd name="T8" fmla="*/ 0 w 92"/>
                <a:gd name="T9" fmla="*/ 48 h 65"/>
                <a:gd name="T10" fmla="*/ 0 w 92"/>
                <a:gd name="T11" fmla="*/ 48 h 65"/>
                <a:gd name="T12" fmla="*/ 0 60000 65536"/>
                <a:gd name="T13" fmla="*/ 0 60000 65536"/>
                <a:gd name="T14" fmla="*/ 0 60000 65536"/>
                <a:gd name="T15" fmla="*/ 0 60000 65536"/>
                <a:gd name="T16" fmla="*/ 0 60000 65536"/>
                <a:gd name="T17" fmla="*/ 0 60000 65536"/>
                <a:gd name="T18" fmla="*/ 0 w 92"/>
                <a:gd name="T19" fmla="*/ 0 h 65"/>
                <a:gd name="T20" fmla="*/ 92 w 92"/>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92" h="65">
                  <a:moveTo>
                    <a:pt x="0" y="48"/>
                  </a:moveTo>
                  <a:lnTo>
                    <a:pt x="59" y="0"/>
                  </a:lnTo>
                  <a:lnTo>
                    <a:pt x="92" y="21"/>
                  </a:lnTo>
                  <a:lnTo>
                    <a:pt x="39" y="65"/>
                  </a:lnTo>
                  <a:lnTo>
                    <a:pt x="0" y="48"/>
                  </a:lnTo>
                  <a:close/>
                </a:path>
              </a:pathLst>
            </a:custGeom>
            <a:solidFill>
              <a:srgbClr val="7A513D"/>
            </a:solidFill>
            <a:ln w="9525">
              <a:noFill/>
              <a:round/>
              <a:headEnd/>
              <a:tailEnd/>
            </a:ln>
          </p:spPr>
          <p:txBody>
            <a:bodyPr/>
            <a:lstStyle/>
            <a:p>
              <a:endParaRPr lang="id-ID"/>
            </a:p>
          </p:txBody>
        </p:sp>
        <p:sp>
          <p:nvSpPr>
            <p:cNvPr id="71728" name="Freeform 47"/>
            <p:cNvSpPr>
              <a:spLocks/>
            </p:cNvSpPr>
            <p:nvPr/>
          </p:nvSpPr>
          <p:spPr bwMode="auto">
            <a:xfrm>
              <a:off x="2633" y="1838"/>
              <a:ext cx="116" cy="64"/>
            </a:xfrm>
            <a:custGeom>
              <a:avLst/>
              <a:gdLst>
                <a:gd name="T0" fmla="*/ 0 w 232"/>
                <a:gd name="T1" fmla="*/ 60 h 129"/>
                <a:gd name="T2" fmla="*/ 55 w 232"/>
                <a:gd name="T3" fmla="*/ 47 h 129"/>
                <a:gd name="T4" fmla="*/ 123 w 232"/>
                <a:gd name="T5" fmla="*/ 76 h 129"/>
                <a:gd name="T6" fmla="*/ 44 w 232"/>
                <a:gd name="T7" fmla="*/ 7 h 129"/>
                <a:gd name="T8" fmla="*/ 104 w 232"/>
                <a:gd name="T9" fmla="*/ 0 h 129"/>
                <a:gd name="T10" fmla="*/ 169 w 232"/>
                <a:gd name="T11" fmla="*/ 72 h 129"/>
                <a:gd name="T12" fmla="*/ 232 w 232"/>
                <a:gd name="T13" fmla="*/ 68 h 129"/>
                <a:gd name="T14" fmla="*/ 213 w 232"/>
                <a:gd name="T15" fmla="*/ 129 h 129"/>
                <a:gd name="T16" fmla="*/ 57 w 232"/>
                <a:gd name="T17" fmla="*/ 89 h 129"/>
                <a:gd name="T18" fmla="*/ 0 w 232"/>
                <a:gd name="T19" fmla="*/ 60 h 129"/>
                <a:gd name="T20" fmla="*/ 0 w 232"/>
                <a:gd name="T21" fmla="*/ 60 h 1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2"/>
                <a:gd name="T34" fmla="*/ 0 h 129"/>
                <a:gd name="T35" fmla="*/ 232 w 232"/>
                <a:gd name="T36" fmla="*/ 129 h 1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2" h="129">
                  <a:moveTo>
                    <a:pt x="0" y="60"/>
                  </a:moveTo>
                  <a:lnTo>
                    <a:pt x="55" y="47"/>
                  </a:lnTo>
                  <a:lnTo>
                    <a:pt x="123" y="76"/>
                  </a:lnTo>
                  <a:lnTo>
                    <a:pt x="44" y="7"/>
                  </a:lnTo>
                  <a:lnTo>
                    <a:pt x="104" y="0"/>
                  </a:lnTo>
                  <a:lnTo>
                    <a:pt x="169" y="72"/>
                  </a:lnTo>
                  <a:lnTo>
                    <a:pt x="232" y="68"/>
                  </a:lnTo>
                  <a:lnTo>
                    <a:pt x="213" y="129"/>
                  </a:lnTo>
                  <a:lnTo>
                    <a:pt x="57" y="89"/>
                  </a:lnTo>
                  <a:lnTo>
                    <a:pt x="0" y="60"/>
                  </a:lnTo>
                  <a:close/>
                </a:path>
              </a:pathLst>
            </a:custGeom>
            <a:solidFill>
              <a:srgbClr val="7A513D"/>
            </a:solidFill>
            <a:ln w="9525">
              <a:noFill/>
              <a:round/>
              <a:headEnd/>
              <a:tailEnd/>
            </a:ln>
          </p:spPr>
          <p:txBody>
            <a:bodyPr/>
            <a:lstStyle/>
            <a:p>
              <a:endParaRPr lang="id-ID"/>
            </a:p>
          </p:txBody>
        </p:sp>
        <p:sp>
          <p:nvSpPr>
            <p:cNvPr id="71729" name="Freeform 48"/>
            <p:cNvSpPr>
              <a:spLocks/>
            </p:cNvSpPr>
            <p:nvPr/>
          </p:nvSpPr>
          <p:spPr bwMode="auto">
            <a:xfrm>
              <a:off x="2749" y="1896"/>
              <a:ext cx="53" cy="43"/>
            </a:xfrm>
            <a:custGeom>
              <a:avLst/>
              <a:gdLst>
                <a:gd name="T0" fmla="*/ 0 w 106"/>
                <a:gd name="T1" fmla="*/ 74 h 85"/>
                <a:gd name="T2" fmla="*/ 0 w 106"/>
                <a:gd name="T3" fmla="*/ 5 h 85"/>
                <a:gd name="T4" fmla="*/ 53 w 106"/>
                <a:gd name="T5" fmla="*/ 0 h 85"/>
                <a:gd name="T6" fmla="*/ 70 w 106"/>
                <a:gd name="T7" fmla="*/ 36 h 85"/>
                <a:gd name="T8" fmla="*/ 106 w 106"/>
                <a:gd name="T9" fmla="*/ 68 h 85"/>
                <a:gd name="T10" fmla="*/ 85 w 106"/>
                <a:gd name="T11" fmla="*/ 85 h 85"/>
                <a:gd name="T12" fmla="*/ 0 w 106"/>
                <a:gd name="T13" fmla="*/ 74 h 85"/>
                <a:gd name="T14" fmla="*/ 0 w 106"/>
                <a:gd name="T15" fmla="*/ 74 h 85"/>
                <a:gd name="T16" fmla="*/ 0 60000 65536"/>
                <a:gd name="T17" fmla="*/ 0 60000 65536"/>
                <a:gd name="T18" fmla="*/ 0 60000 65536"/>
                <a:gd name="T19" fmla="*/ 0 60000 65536"/>
                <a:gd name="T20" fmla="*/ 0 60000 65536"/>
                <a:gd name="T21" fmla="*/ 0 60000 65536"/>
                <a:gd name="T22" fmla="*/ 0 60000 65536"/>
                <a:gd name="T23" fmla="*/ 0 60000 65536"/>
                <a:gd name="T24" fmla="*/ 0 w 106"/>
                <a:gd name="T25" fmla="*/ 0 h 85"/>
                <a:gd name="T26" fmla="*/ 106 w 106"/>
                <a:gd name="T27" fmla="*/ 85 h 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6" h="85">
                  <a:moveTo>
                    <a:pt x="0" y="74"/>
                  </a:moveTo>
                  <a:lnTo>
                    <a:pt x="0" y="5"/>
                  </a:lnTo>
                  <a:lnTo>
                    <a:pt x="53" y="0"/>
                  </a:lnTo>
                  <a:lnTo>
                    <a:pt x="70" y="36"/>
                  </a:lnTo>
                  <a:lnTo>
                    <a:pt x="106" y="68"/>
                  </a:lnTo>
                  <a:lnTo>
                    <a:pt x="85" y="85"/>
                  </a:lnTo>
                  <a:lnTo>
                    <a:pt x="0" y="74"/>
                  </a:lnTo>
                  <a:close/>
                </a:path>
              </a:pathLst>
            </a:custGeom>
            <a:solidFill>
              <a:srgbClr val="7A513D"/>
            </a:solidFill>
            <a:ln w="9525">
              <a:noFill/>
              <a:round/>
              <a:headEnd/>
              <a:tailEnd/>
            </a:ln>
          </p:spPr>
          <p:txBody>
            <a:bodyPr/>
            <a:lstStyle/>
            <a:p>
              <a:endParaRPr lang="id-ID"/>
            </a:p>
          </p:txBody>
        </p:sp>
        <p:sp>
          <p:nvSpPr>
            <p:cNvPr id="71730" name="Freeform 49"/>
            <p:cNvSpPr>
              <a:spLocks/>
            </p:cNvSpPr>
            <p:nvPr/>
          </p:nvSpPr>
          <p:spPr bwMode="auto">
            <a:xfrm>
              <a:off x="2826" y="1922"/>
              <a:ext cx="36" cy="38"/>
            </a:xfrm>
            <a:custGeom>
              <a:avLst/>
              <a:gdLst>
                <a:gd name="T0" fmla="*/ 0 w 72"/>
                <a:gd name="T1" fmla="*/ 40 h 76"/>
                <a:gd name="T2" fmla="*/ 0 w 72"/>
                <a:gd name="T3" fmla="*/ 0 h 76"/>
                <a:gd name="T4" fmla="*/ 68 w 72"/>
                <a:gd name="T5" fmla="*/ 0 h 76"/>
                <a:gd name="T6" fmla="*/ 72 w 72"/>
                <a:gd name="T7" fmla="*/ 72 h 76"/>
                <a:gd name="T8" fmla="*/ 40 w 72"/>
                <a:gd name="T9" fmla="*/ 76 h 76"/>
                <a:gd name="T10" fmla="*/ 0 w 72"/>
                <a:gd name="T11" fmla="*/ 40 h 76"/>
                <a:gd name="T12" fmla="*/ 0 w 72"/>
                <a:gd name="T13" fmla="*/ 40 h 76"/>
                <a:gd name="T14" fmla="*/ 0 60000 65536"/>
                <a:gd name="T15" fmla="*/ 0 60000 65536"/>
                <a:gd name="T16" fmla="*/ 0 60000 65536"/>
                <a:gd name="T17" fmla="*/ 0 60000 65536"/>
                <a:gd name="T18" fmla="*/ 0 60000 65536"/>
                <a:gd name="T19" fmla="*/ 0 60000 65536"/>
                <a:gd name="T20" fmla="*/ 0 60000 65536"/>
                <a:gd name="T21" fmla="*/ 0 w 72"/>
                <a:gd name="T22" fmla="*/ 0 h 76"/>
                <a:gd name="T23" fmla="*/ 72 w 72"/>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76">
                  <a:moveTo>
                    <a:pt x="0" y="40"/>
                  </a:moveTo>
                  <a:lnTo>
                    <a:pt x="0" y="0"/>
                  </a:lnTo>
                  <a:lnTo>
                    <a:pt x="68" y="0"/>
                  </a:lnTo>
                  <a:lnTo>
                    <a:pt x="72" y="72"/>
                  </a:lnTo>
                  <a:lnTo>
                    <a:pt x="40" y="76"/>
                  </a:lnTo>
                  <a:lnTo>
                    <a:pt x="0" y="40"/>
                  </a:lnTo>
                  <a:close/>
                </a:path>
              </a:pathLst>
            </a:custGeom>
            <a:solidFill>
              <a:srgbClr val="7A513D"/>
            </a:solidFill>
            <a:ln w="9525">
              <a:noFill/>
              <a:round/>
              <a:headEnd/>
              <a:tailEnd/>
            </a:ln>
          </p:spPr>
          <p:txBody>
            <a:bodyPr/>
            <a:lstStyle/>
            <a:p>
              <a:endParaRPr lang="id-ID"/>
            </a:p>
          </p:txBody>
        </p:sp>
        <p:sp>
          <p:nvSpPr>
            <p:cNvPr id="71731" name="Freeform 50"/>
            <p:cNvSpPr>
              <a:spLocks/>
            </p:cNvSpPr>
            <p:nvPr/>
          </p:nvSpPr>
          <p:spPr bwMode="auto">
            <a:xfrm>
              <a:off x="2880" y="1915"/>
              <a:ext cx="76" cy="51"/>
            </a:xfrm>
            <a:custGeom>
              <a:avLst/>
              <a:gdLst>
                <a:gd name="T0" fmla="*/ 0 w 152"/>
                <a:gd name="T1" fmla="*/ 26 h 102"/>
                <a:gd name="T2" fmla="*/ 72 w 152"/>
                <a:gd name="T3" fmla="*/ 0 h 102"/>
                <a:gd name="T4" fmla="*/ 84 w 152"/>
                <a:gd name="T5" fmla="*/ 22 h 102"/>
                <a:gd name="T6" fmla="*/ 152 w 152"/>
                <a:gd name="T7" fmla="*/ 15 h 102"/>
                <a:gd name="T8" fmla="*/ 144 w 152"/>
                <a:gd name="T9" fmla="*/ 70 h 102"/>
                <a:gd name="T10" fmla="*/ 76 w 152"/>
                <a:gd name="T11" fmla="*/ 102 h 102"/>
                <a:gd name="T12" fmla="*/ 0 w 152"/>
                <a:gd name="T13" fmla="*/ 26 h 102"/>
                <a:gd name="T14" fmla="*/ 0 w 152"/>
                <a:gd name="T15" fmla="*/ 26 h 102"/>
                <a:gd name="T16" fmla="*/ 0 60000 65536"/>
                <a:gd name="T17" fmla="*/ 0 60000 65536"/>
                <a:gd name="T18" fmla="*/ 0 60000 65536"/>
                <a:gd name="T19" fmla="*/ 0 60000 65536"/>
                <a:gd name="T20" fmla="*/ 0 60000 65536"/>
                <a:gd name="T21" fmla="*/ 0 60000 65536"/>
                <a:gd name="T22" fmla="*/ 0 60000 65536"/>
                <a:gd name="T23" fmla="*/ 0 60000 65536"/>
                <a:gd name="T24" fmla="*/ 0 w 152"/>
                <a:gd name="T25" fmla="*/ 0 h 102"/>
                <a:gd name="T26" fmla="*/ 152 w 152"/>
                <a:gd name="T27" fmla="*/ 102 h 1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2" h="102">
                  <a:moveTo>
                    <a:pt x="0" y="26"/>
                  </a:moveTo>
                  <a:lnTo>
                    <a:pt x="72" y="0"/>
                  </a:lnTo>
                  <a:lnTo>
                    <a:pt x="84" y="22"/>
                  </a:lnTo>
                  <a:lnTo>
                    <a:pt x="152" y="15"/>
                  </a:lnTo>
                  <a:lnTo>
                    <a:pt x="144" y="70"/>
                  </a:lnTo>
                  <a:lnTo>
                    <a:pt x="76" y="102"/>
                  </a:lnTo>
                  <a:lnTo>
                    <a:pt x="0" y="26"/>
                  </a:lnTo>
                  <a:close/>
                </a:path>
              </a:pathLst>
            </a:custGeom>
            <a:solidFill>
              <a:srgbClr val="7A513D"/>
            </a:solidFill>
            <a:ln w="9525">
              <a:noFill/>
              <a:round/>
              <a:headEnd/>
              <a:tailEnd/>
            </a:ln>
          </p:spPr>
          <p:txBody>
            <a:bodyPr/>
            <a:lstStyle/>
            <a:p>
              <a:endParaRPr lang="id-ID"/>
            </a:p>
          </p:txBody>
        </p:sp>
        <p:sp>
          <p:nvSpPr>
            <p:cNvPr id="71732" name="Freeform 51"/>
            <p:cNvSpPr>
              <a:spLocks/>
            </p:cNvSpPr>
            <p:nvPr/>
          </p:nvSpPr>
          <p:spPr bwMode="auto">
            <a:xfrm>
              <a:off x="2429" y="2533"/>
              <a:ext cx="737" cy="208"/>
            </a:xfrm>
            <a:custGeom>
              <a:avLst/>
              <a:gdLst>
                <a:gd name="T0" fmla="*/ 27 w 1475"/>
                <a:gd name="T1" fmla="*/ 65 h 416"/>
                <a:gd name="T2" fmla="*/ 306 w 1475"/>
                <a:gd name="T3" fmla="*/ 190 h 416"/>
                <a:gd name="T4" fmla="*/ 774 w 1475"/>
                <a:gd name="T5" fmla="*/ 325 h 416"/>
                <a:gd name="T6" fmla="*/ 1215 w 1475"/>
                <a:gd name="T7" fmla="*/ 416 h 416"/>
                <a:gd name="T8" fmla="*/ 1475 w 1475"/>
                <a:gd name="T9" fmla="*/ 200 h 416"/>
                <a:gd name="T10" fmla="*/ 1209 w 1475"/>
                <a:gd name="T11" fmla="*/ 367 h 416"/>
                <a:gd name="T12" fmla="*/ 873 w 1475"/>
                <a:gd name="T13" fmla="*/ 300 h 416"/>
                <a:gd name="T14" fmla="*/ 373 w 1475"/>
                <a:gd name="T15" fmla="*/ 160 h 416"/>
                <a:gd name="T16" fmla="*/ 0 w 1475"/>
                <a:gd name="T17" fmla="*/ 0 h 416"/>
                <a:gd name="T18" fmla="*/ 27 w 1475"/>
                <a:gd name="T19" fmla="*/ 65 h 416"/>
                <a:gd name="T20" fmla="*/ 27 w 1475"/>
                <a:gd name="T21" fmla="*/ 65 h 4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75"/>
                <a:gd name="T34" fmla="*/ 0 h 416"/>
                <a:gd name="T35" fmla="*/ 1475 w 1475"/>
                <a:gd name="T36" fmla="*/ 416 h 4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75" h="416">
                  <a:moveTo>
                    <a:pt x="27" y="65"/>
                  </a:moveTo>
                  <a:lnTo>
                    <a:pt x="306" y="190"/>
                  </a:lnTo>
                  <a:lnTo>
                    <a:pt x="774" y="325"/>
                  </a:lnTo>
                  <a:lnTo>
                    <a:pt x="1215" y="416"/>
                  </a:lnTo>
                  <a:lnTo>
                    <a:pt x="1475" y="200"/>
                  </a:lnTo>
                  <a:lnTo>
                    <a:pt x="1209" y="367"/>
                  </a:lnTo>
                  <a:lnTo>
                    <a:pt x="873" y="300"/>
                  </a:lnTo>
                  <a:lnTo>
                    <a:pt x="373" y="160"/>
                  </a:lnTo>
                  <a:lnTo>
                    <a:pt x="0" y="0"/>
                  </a:lnTo>
                  <a:lnTo>
                    <a:pt x="27" y="65"/>
                  </a:lnTo>
                  <a:close/>
                </a:path>
              </a:pathLst>
            </a:custGeom>
            <a:solidFill>
              <a:srgbClr val="FFBF1A"/>
            </a:solidFill>
            <a:ln w="9525">
              <a:noFill/>
              <a:round/>
              <a:headEnd/>
              <a:tailEnd/>
            </a:ln>
          </p:spPr>
          <p:txBody>
            <a:bodyPr/>
            <a:lstStyle/>
            <a:p>
              <a:endParaRPr lang="id-ID"/>
            </a:p>
          </p:txBody>
        </p:sp>
        <p:sp>
          <p:nvSpPr>
            <p:cNvPr id="71733" name="Freeform 52"/>
            <p:cNvSpPr>
              <a:spLocks/>
            </p:cNvSpPr>
            <p:nvPr/>
          </p:nvSpPr>
          <p:spPr bwMode="auto">
            <a:xfrm>
              <a:off x="2517" y="2695"/>
              <a:ext cx="29" cy="191"/>
            </a:xfrm>
            <a:custGeom>
              <a:avLst/>
              <a:gdLst>
                <a:gd name="T0" fmla="*/ 15 w 59"/>
                <a:gd name="T1" fmla="*/ 0 h 382"/>
                <a:gd name="T2" fmla="*/ 59 w 59"/>
                <a:gd name="T3" fmla="*/ 51 h 382"/>
                <a:gd name="T4" fmla="*/ 30 w 59"/>
                <a:gd name="T5" fmla="*/ 382 h 382"/>
                <a:gd name="T6" fmla="*/ 0 w 59"/>
                <a:gd name="T7" fmla="*/ 352 h 382"/>
                <a:gd name="T8" fmla="*/ 15 w 59"/>
                <a:gd name="T9" fmla="*/ 0 h 382"/>
                <a:gd name="T10" fmla="*/ 15 w 59"/>
                <a:gd name="T11" fmla="*/ 0 h 382"/>
                <a:gd name="T12" fmla="*/ 0 60000 65536"/>
                <a:gd name="T13" fmla="*/ 0 60000 65536"/>
                <a:gd name="T14" fmla="*/ 0 60000 65536"/>
                <a:gd name="T15" fmla="*/ 0 60000 65536"/>
                <a:gd name="T16" fmla="*/ 0 60000 65536"/>
                <a:gd name="T17" fmla="*/ 0 60000 65536"/>
                <a:gd name="T18" fmla="*/ 0 w 59"/>
                <a:gd name="T19" fmla="*/ 0 h 382"/>
                <a:gd name="T20" fmla="*/ 59 w 59"/>
                <a:gd name="T21" fmla="*/ 382 h 382"/>
              </a:gdLst>
              <a:ahLst/>
              <a:cxnLst>
                <a:cxn ang="T12">
                  <a:pos x="T0" y="T1"/>
                </a:cxn>
                <a:cxn ang="T13">
                  <a:pos x="T2" y="T3"/>
                </a:cxn>
                <a:cxn ang="T14">
                  <a:pos x="T4" y="T5"/>
                </a:cxn>
                <a:cxn ang="T15">
                  <a:pos x="T6" y="T7"/>
                </a:cxn>
                <a:cxn ang="T16">
                  <a:pos x="T8" y="T9"/>
                </a:cxn>
                <a:cxn ang="T17">
                  <a:pos x="T10" y="T11"/>
                </a:cxn>
              </a:cxnLst>
              <a:rect l="T18" t="T19" r="T20" b="T21"/>
              <a:pathLst>
                <a:path w="59" h="382">
                  <a:moveTo>
                    <a:pt x="15" y="0"/>
                  </a:moveTo>
                  <a:lnTo>
                    <a:pt x="59" y="51"/>
                  </a:lnTo>
                  <a:lnTo>
                    <a:pt x="30" y="382"/>
                  </a:lnTo>
                  <a:lnTo>
                    <a:pt x="0" y="352"/>
                  </a:lnTo>
                  <a:lnTo>
                    <a:pt x="15" y="0"/>
                  </a:lnTo>
                  <a:close/>
                </a:path>
              </a:pathLst>
            </a:custGeom>
            <a:solidFill>
              <a:srgbClr val="FFBF1A"/>
            </a:solidFill>
            <a:ln w="9525">
              <a:noFill/>
              <a:round/>
              <a:headEnd/>
              <a:tailEnd/>
            </a:ln>
          </p:spPr>
          <p:txBody>
            <a:bodyPr/>
            <a:lstStyle/>
            <a:p>
              <a:endParaRPr lang="id-ID"/>
            </a:p>
          </p:txBody>
        </p:sp>
        <p:sp>
          <p:nvSpPr>
            <p:cNvPr id="71734" name="Freeform 53"/>
            <p:cNvSpPr>
              <a:spLocks/>
            </p:cNvSpPr>
            <p:nvPr/>
          </p:nvSpPr>
          <p:spPr bwMode="auto">
            <a:xfrm>
              <a:off x="2848" y="2821"/>
              <a:ext cx="35" cy="193"/>
            </a:xfrm>
            <a:custGeom>
              <a:avLst/>
              <a:gdLst>
                <a:gd name="T0" fmla="*/ 0 w 71"/>
                <a:gd name="T1" fmla="*/ 0 h 388"/>
                <a:gd name="T2" fmla="*/ 46 w 71"/>
                <a:gd name="T3" fmla="*/ 0 h 388"/>
                <a:gd name="T4" fmla="*/ 71 w 71"/>
                <a:gd name="T5" fmla="*/ 388 h 388"/>
                <a:gd name="T6" fmla="*/ 10 w 71"/>
                <a:gd name="T7" fmla="*/ 357 h 388"/>
                <a:gd name="T8" fmla="*/ 0 w 71"/>
                <a:gd name="T9" fmla="*/ 0 h 388"/>
                <a:gd name="T10" fmla="*/ 0 w 71"/>
                <a:gd name="T11" fmla="*/ 0 h 388"/>
                <a:gd name="T12" fmla="*/ 0 60000 65536"/>
                <a:gd name="T13" fmla="*/ 0 60000 65536"/>
                <a:gd name="T14" fmla="*/ 0 60000 65536"/>
                <a:gd name="T15" fmla="*/ 0 60000 65536"/>
                <a:gd name="T16" fmla="*/ 0 60000 65536"/>
                <a:gd name="T17" fmla="*/ 0 60000 65536"/>
                <a:gd name="T18" fmla="*/ 0 w 71"/>
                <a:gd name="T19" fmla="*/ 0 h 388"/>
                <a:gd name="T20" fmla="*/ 71 w 71"/>
                <a:gd name="T21" fmla="*/ 388 h 388"/>
              </a:gdLst>
              <a:ahLst/>
              <a:cxnLst>
                <a:cxn ang="T12">
                  <a:pos x="T0" y="T1"/>
                </a:cxn>
                <a:cxn ang="T13">
                  <a:pos x="T2" y="T3"/>
                </a:cxn>
                <a:cxn ang="T14">
                  <a:pos x="T4" y="T5"/>
                </a:cxn>
                <a:cxn ang="T15">
                  <a:pos x="T6" y="T7"/>
                </a:cxn>
                <a:cxn ang="T16">
                  <a:pos x="T8" y="T9"/>
                </a:cxn>
                <a:cxn ang="T17">
                  <a:pos x="T10" y="T11"/>
                </a:cxn>
              </a:cxnLst>
              <a:rect l="T18" t="T19" r="T20" b="T21"/>
              <a:pathLst>
                <a:path w="71" h="388">
                  <a:moveTo>
                    <a:pt x="0" y="0"/>
                  </a:moveTo>
                  <a:lnTo>
                    <a:pt x="46" y="0"/>
                  </a:lnTo>
                  <a:lnTo>
                    <a:pt x="71" y="388"/>
                  </a:lnTo>
                  <a:lnTo>
                    <a:pt x="10" y="357"/>
                  </a:lnTo>
                  <a:lnTo>
                    <a:pt x="0" y="0"/>
                  </a:lnTo>
                  <a:close/>
                </a:path>
              </a:pathLst>
            </a:custGeom>
            <a:solidFill>
              <a:srgbClr val="FFBF1A"/>
            </a:solidFill>
            <a:ln w="9525">
              <a:noFill/>
              <a:round/>
              <a:headEnd/>
              <a:tailEnd/>
            </a:ln>
          </p:spPr>
          <p:txBody>
            <a:bodyPr/>
            <a:lstStyle/>
            <a:p>
              <a:endParaRPr lang="id-ID"/>
            </a:p>
          </p:txBody>
        </p:sp>
        <p:sp>
          <p:nvSpPr>
            <p:cNvPr id="71735" name="Freeform 54"/>
            <p:cNvSpPr>
              <a:spLocks/>
            </p:cNvSpPr>
            <p:nvPr/>
          </p:nvSpPr>
          <p:spPr bwMode="auto">
            <a:xfrm>
              <a:off x="3224" y="1088"/>
              <a:ext cx="490" cy="1137"/>
            </a:xfrm>
            <a:custGeom>
              <a:avLst/>
              <a:gdLst>
                <a:gd name="T0" fmla="*/ 979 w 979"/>
                <a:gd name="T1" fmla="*/ 42 h 2273"/>
                <a:gd name="T2" fmla="*/ 933 w 979"/>
                <a:gd name="T3" fmla="*/ 0 h 2273"/>
                <a:gd name="T4" fmla="*/ 857 w 979"/>
                <a:gd name="T5" fmla="*/ 47 h 2273"/>
                <a:gd name="T6" fmla="*/ 787 w 979"/>
                <a:gd name="T7" fmla="*/ 228 h 2273"/>
                <a:gd name="T8" fmla="*/ 0 w 979"/>
                <a:gd name="T9" fmla="*/ 2197 h 2273"/>
                <a:gd name="T10" fmla="*/ 17 w 979"/>
                <a:gd name="T11" fmla="*/ 2273 h 2273"/>
                <a:gd name="T12" fmla="*/ 99 w 979"/>
                <a:gd name="T13" fmla="*/ 2144 h 2273"/>
                <a:gd name="T14" fmla="*/ 886 w 979"/>
                <a:gd name="T15" fmla="*/ 199 h 2273"/>
                <a:gd name="T16" fmla="*/ 979 w 979"/>
                <a:gd name="T17" fmla="*/ 42 h 2273"/>
                <a:gd name="T18" fmla="*/ 979 w 979"/>
                <a:gd name="T19" fmla="*/ 42 h 22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79"/>
                <a:gd name="T31" fmla="*/ 0 h 2273"/>
                <a:gd name="T32" fmla="*/ 979 w 979"/>
                <a:gd name="T33" fmla="*/ 2273 h 22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79" h="2273">
                  <a:moveTo>
                    <a:pt x="979" y="42"/>
                  </a:moveTo>
                  <a:lnTo>
                    <a:pt x="933" y="0"/>
                  </a:lnTo>
                  <a:lnTo>
                    <a:pt x="857" y="47"/>
                  </a:lnTo>
                  <a:lnTo>
                    <a:pt x="787" y="228"/>
                  </a:lnTo>
                  <a:lnTo>
                    <a:pt x="0" y="2197"/>
                  </a:lnTo>
                  <a:lnTo>
                    <a:pt x="17" y="2273"/>
                  </a:lnTo>
                  <a:lnTo>
                    <a:pt x="99" y="2144"/>
                  </a:lnTo>
                  <a:lnTo>
                    <a:pt x="886" y="199"/>
                  </a:lnTo>
                  <a:lnTo>
                    <a:pt x="979" y="42"/>
                  </a:lnTo>
                  <a:close/>
                </a:path>
              </a:pathLst>
            </a:custGeom>
            <a:solidFill>
              <a:srgbClr val="7F7F7F"/>
            </a:solidFill>
            <a:ln w="9525">
              <a:noFill/>
              <a:round/>
              <a:headEnd/>
              <a:tailEnd/>
            </a:ln>
          </p:spPr>
          <p:txBody>
            <a:bodyPr/>
            <a:lstStyle/>
            <a:p>
              <a:endParaRPr lang="id-ID"/>
            </a:p>
          </p:txBody>
        </p:sp>
        <p:sp>
          <p:nvSpPr>
            <p:cNvPr id="71736" name="Freeform 55"/>
            <p:cNvSpPr>
              <a:spLocks/>
            </p:cNvSpPr>
            <p:nvPr/>
          </p:nvSpPr>
          <p:spPr bwMode="auto">
            <a:xfrm>
              <a:off x="2975" y="2413"/>
              <a:ext cx="625" cy="619"/>
            </a:xfrm>
            <a:custGeom>
              <a:avLst/>
              <a:gdLst>
                <a:gd name="T0" fmla="*/ 912 w 1251"/>
                <a:gd name="T1" fmla="*/ 173 h 1239"/>
                <a:gd name="T2" fmla="*/ 213 w 1251"/>
                <a:gd name="T3" fmla="*/ 726 h 1239"/>
                <a:gd name="T4" fmla="*/ 200 w 1251"/>
                <a:gd name="T5" fmla="*/ 1106 h 1239"/>
                <a:gd name="T6" fmla="*/ 0 w 1251"/>
                <a:gd name="T7" fmla="*/ 1231 h 1239"/>
                <a:gd name="T8" fmla="*/ 207 w 1251"/>
                <a:gd name="T9" fmla="*/ 1239 h 1239"/>
                <a:gd name="T10" fmla="*/ 331 w 1251"/>
                <a:gd name="T11" fmla="*/ 1155 h 1239"/>
                <a:gd name="T12" fmla="*/ 1251 w 1251"/>
                <a:gd name="T13" fmla="*/ 408 h 1239"/>
                <a:gd name="T14" fmla="*/ 1251 w 1251"/>
                <a:gd name="T15" fmla="*/ 0 h 1239"/>
                <a:gd name="T16" fmla="*/ 994 w 1251"/>
                <a:gd name="T17" fmla="*/ 222 h 1239"/>
                <a:gd name="T18" fmla="*/ 912 w 1251"/>
                <a:gd name="T19" fmla="*/ 173 h 1239"/>
                <a:gd name="T20" fmla="*/ 912 w 1251"/>
                <a:gd name="T21" fmla="*/ 173 h 12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51"/>
                <a:gd name="T34" fmla="*/ 0 h 1239"/>
                <a:gd name="T35" fmla="*/ 1251 w 1251"/>
                <a:gd name="T36" fmla="*/ 1239 h 12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51" h="1239">
                  <a:moveTo>
                    <a:pt x="912" y="173"/>
                  </a:moveTo>
                  <a:lnTo>
                    <a:pt x="213" y="726"/>
                  </a:lnTo>
                  <a:lnTo>
                    <a:pt x="200" y="1106"/>
                  </a:lnTo>
                  <a:lnTo>
                    <a:pt x="0" y="1231"/>
                  </a:lnTo>
                  <a:lnTo>
                    <a:pt x="207" y="1239"/>
                  </a:lnTo>
                  <a:lnTo>
                    <a:pt x="331" y="1155"/>
                  </a:lnTo>
                  <a:lnTo>
                    <a:pt x="1251" y="408"/>
                  </a:lnTo>
                  <a:lnTo>
                    <a:pt x="1251" y="0"/>
                  </a:lnTo>
                  <a:lnTo>
                    <a:pt x="994" y="222"/>
                  </a:lnTo>
                  <a:lnTo>
                    <a:pt x="912" y="173"/>
                  </a:lnTo>
                  <a:close/>
                </a:path>
              </a:pathLst>
            </a:custGeom>
            <a:solidFill>
              <a:srgbClr val="FFBF1A"/>
            </a:solidFill>
            <a:ln w="9525">
              <a:noFill/>
              <a:round/>
              <a:headEnd/>
              <a:tailEnd/>
            </a:ln>
          </p:spPr>
          <p:txBody>
            <a:bodyPr/>
            <a:lstStyle/>
            <a:p>
              <a:endParaRPr lang="id-ID"/>
            </a:p>
          </p:txBody>
        </p:sp>
        <p:sp>
          <p:nvSpPr>
            <p:cNvPr id="71737" name="Freeform 56"/>
            <p:cNvSpPr>
              <a:spLocks/>
            </p:cNvSpPr>
            <p:nvPr/>
          </p:nvSpPr>
          <p:spPr bwMode="auto">
            <a:xfrm>
              <a:off x="2982" y="2250"/>
              <a:ext cx="393" cy="205"/>
            </a:xfrm>
            <a:custGeom>
              <a:avLst/>
              <a:gdLst>
                <a:gd name="T0" fmla="*/ 0 w 787"/>
                <a:gd name="T1" fmla="*/ 408 h 408"/>
                <a:gd name="T2" fmla="*/ 580 w 787"/>
                <a:gd name="T3" fmla="*/ 380 h 408"/>
                <a:gd name="T4" fmla="*/ 787 w 787"/>
                <a:gd name="T5" fmla="*/ 186 h 408"/>
                <a:gd name="T6" fmla="*/ 747 w 787"/>
                <a:gd name="T7" fmla="*/ 76 h 408"/>
                <a:gd name="T8" fmla="*/ 470 w 787"/>
                <a:gd name="T9" fmla="*/ 0 h 408"/>
                <a:gd name="T10" fmla="*/ 0 w 787"/>
                <a:gd name="T11" fmla="*/ 408 h 408"/>
                <a:gd name="T12" fmla="*/ 0 w 787"/>
                <a:gd name="T13" fmla="*/ 408 h 408"/>
                <a:gd name="T14" fmla="*/ 0 60000 65536"/>
                <a:gd name="T15" fmla="*/ 0 60000 65536"/>
                <a:gd name="T16" fmla="*/ 0 60000 65536"/>
                <a:gd name="T17" fmla="*/ 0 60000 65536"/>
                <a:gd name="T18" fmla="*/ 0 60000 65536"/>
                <a:gd name="T19" fmla="*/ 0 60000 65536"/>
                <a:gd name="T20" fmla="*/ 0 60000 65536"/>
                <a:gd name="T21" fmla="*/ 0 w 787"/>
                <a:gd name="T22" fmla="*/ 0 h 408"/>
                <a:gd name="T23" fmla="*/ 787 w 787"/>
                <a:gd name="T24" fmla="*/ 408 h 4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7" h="408">
                  <a:moveTo>
                    <a:pt x="0" y="408"/>
                  </a:moveTo>
                  <a:lnTo>
                    <a:pt x="580" y="380"/>
                  </a:lnTo>
                  <a:lnTo>
                    <a:pt x="787" y="186"/>
                  </a:lnTo>
                  <a:lnTo>
                    <a:pt x="747" y="76"/>
                  </a:lnTo>
                  <a:lnTo>
                    <a:pt x="470" y="0"/>
                  </a:lnTo>
                  <a:lnTo>
                    <a:pt x="0" y="408"/>
                  </a:lnTo>
                  <a:close/>
                </a:path>
              </a:pathLst>
            </a:custGeom>
            <a:solidFill>
              <a:srgbClr val="FFBF1A"/>
            </a:solidFill>
            <a:ln w="9525">
              <a:noFill/>
              <a:round/>
              <a:headEnd/>
              <a:tailEnd/>
            </a:ln>
          </p:spPr>
          <p:txBody>
            <a:bodyPr/>
            <a:lstStyle/>
            <a:p>
              <a:endParaRPr lang="id-ID"/>
            </a:p>
          </p:txBody>
        </p:sp>
        <p:sp>
          <p:nvSpPr>
            <p:cNvPr id="71738" name="Freeform 57"/>
            <p:cNvSpPr>
              <a:spLocks/>
            </p:cNvSpPr>
            <p:nvPr/>
          </p:nvSpPr>
          <p:spPr bwMode="auto">
            <a:xfrm>
              <a:off x="1980" y="2103"/>
              <a:ext cx="434" cy="394"/>
            </a:xfrm>
            <a:custGeom>
              <a:avLst/>
              <a:gdLst>
                <a:gd name="T0" fmla="*/ 0 w 869"/>
                <a:gd name="T1" fmla="*/ 241 h 789"/>
                <a:gd name="T2" fmla="*/ 0 w 869"/>
                <a:gd name="T3" fmla="*/ 0 h 789"/>
                <a:gd name="T4" fmla="*/ 91 w 869"/>
                <a:gd name="T5" fmla="*/ 120 h 789"/>
                <a:gd name="T6" fmla="*/ 101 w 869"/>
                <a:gd name="T7" fmla="*/ 276 h 789"/>
                <a:gd name="T8" fmla="*/ 186 w 869"/>
                <a:gd name="T9" fmla="*/ 156 h 789"/>
                <a:gd name="T10" fmla="*/ 201 w 869"/>
                <a:gd name="T11" fmla="*/ 281 h 789"/>
                <a:gd name="T12" fmla="*/ 251 w 869"/>
                <a:gd name="T13" fmla="*/ 272 h 789"/>
                <a:gd name="T14" fmla="*/ 251 w 869"/>
                <a:gd name="T15" fmla="*/ 357 h 789"/>
                <a:gd name="T16" fmla="*/ 220 w 869"/>
                <a:gd name="T17" fmla="*/ 391 h 789"/>
                <a:gd name="T18" fmla="*/ 291 w 869"/>
                <a:gd name="T19" fmla="*/ 441 h 789"/>
                <a:gd name="T20" fmla="*/ 327 w 869"/>
                <a:gd name="T21" fmla="*/ 382 h 789"/>
                <a:gd name="T22" fmla="*/ 312 w 869"/>
                <a:gd name="T23" fmla="*/ 236 h 789"/>
                <a:gd name="T24" fmla="*/ 355 w 869"/>
                <a:gd name="T25" fmla="*/ 251 h 789"/>
                <a:gd name="T26" fmla="*/ 367 w 869"/>
                <a:gd name="T27" fmla="*/ 352 h 789"/>
                <a:gd name="T28" fmla="*/ 869 w 869"/>
                <a:gd name="T29" fmla="*/ 257 h 789"/>
                <a:gd name="T30" fmla="*/ 853 w 869"/>
                <a:gd name="T31" fmla="*/ 281 h 789"/>
                <a:gd name="T32" fmla="*/ 713 w 869"/>
                <a:gd name="T33" fmla="*/ 367 h 789"/>
                <a:gd name="T34" fmla="*/ 637 w 869"/>
                <a:gd name="T35" fmla="*/ 361 h 789"/>
                <a:gd name="T36" fmla="*/ 582 w 869"/>
                <a:gd name="T37" fmla="*/ 416 h 789"/>
                <a:gd name="T38" fmla="*/ 557 w 869"/>
                <a:gd name="T39" fmla="*/ 487 h 789"/>
                <a:gd name="T40" fmla="*/ 542 w 869"/>
                <a:gd name="T41" fmla="*/ 553 h 789"/>
                <a:gd name="T42" fmla="*/ 557 w 869"/>
                <a:gd name="T43" fmla="*/ 658 h 789"/>
                <a:gd name="T44" fmla="*/ 625 w 869"/>
                <a:gd name="T45" fmla="*/ 741 h 789"/>
                <a:gd name="T46" fmla="*/ 713 w 869"/>
                <a:gd name="T47" fmla="*/ 770 h 789"/>
                <a:gd name="T48" fmla="*/ 614 w 869"/>
                <a:gd name="T49" fmla="*/ 789 h 789"/>
                <a:gd name="T50" fmla="*/ 534 w 869"/>
                <a:gd name="T51" fmla="*/ 747 h 789"/>
                <a:gd name="T52" fmla="*/ 462 w 869"/>
                <a:gd name="T53" fmla="*/ 692 h 789"/>
                <a:gd name="T54" fmla="*/ 447 w 869"/>
                <a:gd name="T55" fmla="*/ 644 h 789"/>
                <a:gd name="T56" fmla="*/ 452 w 869"/>
                <a:gd name="T57" fmla="*/ 585 h 789"/>
                <a:gd name="T58" fmla="*/ 196 w 869"/>
                <a:gd name="T59" fmla="*/ 642 h 789"/>
                <a:gd name="T60" fmla="*/ 180 w 869"/>
                <a:gd name="T61" fmla="*/ 566 h 789"/>
                <a:gd name="T62" fmla="*/ 236 w 869"/>
                <a:gd name="T63" fmla="*/ 547 h 789"/>
                <a:gd name="T64" fmla="*/ 220 w 869"/>
                <a:gd name="T65" fmla="*/ 483 h 789"/>
                <a:gd name="T66" fmla="*/ 135 w 869"/>
                <a:gd name="T67" fmla="*/ 483 h 789"/>
                <a:gd name="T68" fmla="*/ 0 w 869"/>
                <a:gd name="T69" fmla="*/ 291 h 789"/>
                <a:gd name="T70" fmla="*/ 30 w 869"/>
                <a:gd name="T71" fmla="*/ 272 h 789"/>
                <a:gd name="T72" fmla="*/ 0 w 869"/>
                <a:gd name="T73" fmla="*/ 241 h 789"/>
                <a:gd name="T74" fmla="*/ 0 w 869"/>
                <a:gd name="T75" fmla="*/ 241 h 7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9"/>
                <a:gd name="T115" fmla="*/ 0 h 789"/>
                <a:gd name="T116" fmla="*/ 869 w 869"/>
                <a:gd name="T117" fmla="*/ 789 h 78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9" h="789">
                  <a:moveTo>
                    <a:pt x="0" y="241"/>
                  </a:moveTo>
                  <a:lnTo>
                    <a:pt x="0" y="0"/>
                  </a:lnTo>
                  <a:lnTo>
                    <a:pt x="91" y="120"/>
                  </a:lnTo>
                  <a:lnTo>
                    <a:pt x="101" y="276"/>
                  </a:lnTo>
                  <a:lnTo>
                    <a:pt x="186" y="156"/>
                  </a:lnTo>
                  <a:lnTo>
                    <a:pt x="201" y="281"/>
                  </a:lnTo>
                  <a:lnTo>
                    <a:pt x="251" y="272"/>
                  </a:lnTo>
                  <a:lnTo>
                    <a:pt x="251" y="357"/>
                  </a:lnTo>
                  <a:lnTo>
                    <a:pt x="220" y="391"/>
                  </a:lnTo>
                  <a:lnTo>
                    <a:pt x="291" y="441"/>
                  </a:lnTo>
                  <a:lnTo>
                    <a:pt x="327" y="382"/>
                  </a:lnTo>
                  <a:lnTo>
                    <a:pt x="312" y="236"/>
                  </a:lnTo>
                  <a:lnTo>
                    <a:pt x="355" y="251"/>
                  </a:lnTo>
                  <a:lnTo>
                    <a:pt x="367" y="352"/>
                  </a:lnTo>
                  <a:lnTo>
                    <a:pt x="869" y="257"/>
                  </a:lnTo>
                  <a:lnTo>
                    <a:pt x="853" y="281"/>
                  </a:lnTo>
                  <a:lnTo>
                    <a:pt x="713" y="367"/>
                  </a:lnTo>
                  <a:lnTo>
                    <a:pt x="637" y="361"/>
                  </a:lnTo>
                  <a:lnTo>
                    <a:pt x="582" y="416"/>
                  </a:lnTo>
                  <a:lnTo>
                    <a:pt x="557" y="487"/>
                  </a:lnTo>
                  <a:lnTo>
                    <a:pt x="542" y="553"/>
                  </a:lnTo>
                  <a:lnTo>
                    <a:pt x="557" y="658"/>
                  </a:lnTo>
                  <a:lnTo>
                    <a:pt x="625" y="741"/>
                  </a:lnTo>
                  <a:lnTo>
                    <a:pt x="713" y="770"/>
                  </a:lnTo>
                  <a:lnTo>
                    <a:pt x="614" y="789"/>
                  </a:lnTo>
                  <a:lnTo>
                    <a:pt x="534" y="747"/>
                  </a:lnTo>
                  <a:lnTo>
                    <a:pt x="462" y="692"/>
                  </a:lnTo>
                  <a:lnTo>
                    <a:pt x="447" y="644"/>
                  </a:lnTo>
                  <a:lnTo>
                    <a:pt x="452" y="585"/>
                  </a:lnTo>
                  <a:lnTo>
                    <a:pt x="196" y="642"/>
                  </a:lnTo>
                  <a:lnTo>
                    <a:pt x="180" y="566"/>
                  </a:lnTo>
                  <a:lnTo>
                    <a:pt x="236" y="547"/>
                  </a:lnTo>
                  <a:lnTo>
                    <a:pt x="220" y="483"/>
                  </a:lnTo>
                  <a:lnTo>
                    <a:pt x="135" y="483"/>
                  </a:lnTo>
                  <a:lnTo>
                    <a:pt x="0" y="291"/>
                  </a:lnTo>
                  <a:lnTo>
                    <a:pt x="30" y="272"/>
                  </a:lnTo>
                  <a:lnTo>
                    <a:pt x="0" y="241"/>
                  </a:lnTo>
                  <a:close/>
                </a:path>
              </a:pathLst>
            </a:custGeom>
            <a:solidFill>
              <a:srgbClr val="000000"/>
            </a:solidFill>
            <a:ln w="9525">
              <a:noFill/>
              <a:round/>
              <a:headEnd/>
              <a:tailEnd/>
            </a:ln>
          </p:spPr>
          <p:txBody>
            <a:bodyPr/>
            <a:lstStyle/>
            <a:p>
              <a:endParaRPr lang="id-ID"/>
            </a:p>
          </p:txBody>
        </p:sp>
        <p:sp>
          <p:nvSpPr>
            <p:cNvPr id="71739" name="Freeform 58"/>
            <p:cNvSpPr>
              <a:spLocks/>
            </p:cNvSpPr>
            <p:nvPr/>
          </p:nvSpPr>
          <p:spPr bwMode="auto">
            <a:xfrm>
              <a:off x="1860" y="2153"/>
              <a:ext cx="198" cy="282"/>
            </a:xfrm>
            <a:custGeom>
              <a:avLst/>
              <a:gdLst>
                <a:gd name="T0" fmla="*/ 236 w 396"/>
                <a:gd name="T1" fmla="*/ 0 h 562"/>
                <a:gd name="T2" fmla="*/ 111 w 396"/>
                <a:gd name="T3" fmla="*/ 34 h 562"/>
                <a:gd name="T4" fmla="*/ 151 w 396"/>
                <a:gd name="T5" fmla="*/ 100 h 562"/>
                <a:gd name="T6" fmla="*/ 0 w 396"/>
                <a:gd name="T7" fmla="*/ 135 h 562"/>
                <a:gd name="T8" fmla="*/ 84 w 396"/>
                <a:gd name="T9" fmla="*/ 230 h 562"/>
                <a:gd name="T10" fmla="*/ 29 w 396"/>
                <a:gd name="T11" fmla="*/ 256 h 562"/>
                <a:gd name="T12" fmla="*/ 194 w 396"/>
                <a:gd name="T13" fmla="*/ 477 h 562"/>
                <a:gd name="T14" fmla="*/ 286 w 396"/>
                <a:gd name="T15" fmla="*/ 481 h 562"/>
                <a:gd name="T16" fmla="*/ 365 w 396"/>
                <a:gd name="T17" fmla="*/ 562 h 562"/>
                <a:gd name="T18" fmla="*/ 396 w 396"/>
                <a:gd name="T19" fmla="*/ 551 h 562"/>
                <a:gd name="T20" fmla="*/ 381 w 396"/>
                <a:gd name="T21" fmla="*/ 452 h 562"/>
                <a:gd name="T22" fmla="*/ 331 w 396"/>
                <a:gd name="T23" fmla="*/ 452 h 562"/>
                <a:gd name="T24" fmla="*/ 166 w 396"/>
                <a:gd name="T25" fmla="*/ 186 h 562"/>
                <a:gd name="T26" fmla="*/ 206 w 396"/>
                <a:gd name="T27" fmla="*/ 129 h 562"/>
                <a:gd name="T28" fmla="*/ 261 w 396"/>
                <a:gd name="T29" fmla="*/ 129 h 562"/>
                <a:gd name="T30" fmla="*/ 236 w 396"/>
                <a:gd name="T31" fmla="*/ 0 h 562"/>
                <a:gd name="T32" fmla="*/ 236 w 396"/>
                <a:gd name="T33" fmla="*/ 0 h 5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6"/>
                <a:gd name="T52" fmla="*/ 0 h 562"/>
                <a:gd name="T53" fmla="*/ 396 w 396"/>
                <a:gd name="T54" fmla="*/ 562 h 5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6" h="562">
                  <a:moveTo>
                    <a:pt x="236" y="0"/>
                  </a:moveTo>
                  <a:lnTo>
                    <a:pt x="111" y="34"/>
                  </a:lnTo>
                  <a:lnTo>
                    <a:pt x="151" y="100"/>
                  </a:lnTo>
                  <a:lnTo>
                    <a:pt x="0" y="135"/>
                  </a:lnTo>
                  <a:lnTo>
                    <a:pt x="84" y="230"/>
                  </a:lnTo>
                  <a:lnTo>
                    <a:pt x="29" y="256"/>
                  </a:lnTo>
                  <a:lnTo>
                    <a:pt x="194" y="477"/>
                  </a:lnTo>
                  <a:lnTo>
                    <a:pt x="286" y="481"/>
                  </a:lnTo>
                  <a:lnTo>
                    <a:pt x="365" y="562"/>
                  </a:lnTo>
                  <a:lnTo>
                    <a:pt x="396" y="551"/>
                  </a:lnTo>
                  <a:lnTo>
                    <a:pt x="381" y="452"/>
                  </a:lnTo>
                  <a:lnTo>
                    <a:pt x="331" y="452"/>
                  </a:lnTo>
                  <a:lnTo>
                    <a:pt x="166" y="186"/>
                  </a:lnTo>
                  <a:lnTo>
                    <a:pt x="206" y="129"/>
                  </a:lnTo>
                  <a:lnTo>
                    <a:pt x="261" y="129"/>
                  </a:lnTo>
                  <a:lnTo>
                    <a:pt x="236" y="0"/>
                  </a:lnTo>
                  <a:close/>
                </a:path>
              </a:pathLst>
            </a:custGeom>
            <a:solidFill>
              <a:srgbClr val="000000"/>
            </a:solidFill>
            <a:ln w="9525">
              <a:noFill/>
              <a:round/>
              <a:headEnd/>
              <a:tailEnd/>
            </a:ln>
          </p:spPr>
          <p:txBody>
            <a:bodyPr/>
            <a:lstStyle/>
            <a:p>
              <a:endParaRPr lang="id-ID"/>
            </a:p>
          </p:txBody>
        </p:sp>
        <p:sp>
          <p:nvSpPr>
            <p:cNvPr id="71740" name="Freeform 59"/>
            <p:cNvSpPr>
              <a:spLocks/>
            </p:cNvSpPr>
            <p:nvPr/>
          </p:nvSpPr>
          <p:spPr bwMode="auto">
            <a:xfrm>
              <a:off x="2379" y="1798"/>
              <a:ext cx="652" cy="188"/>
            </a:xfrm>
            <a:custGeom>
              <a:avLst/>
              <a:gdLst>
                <a:gd name="T0" fmla="*/ 0 w 1304"/>
                <a:gd name="T1" fmla="*/ 224 h 376"/>
                <a:gd name="T2" fmla="*/ 74 w 1304"/>
                <a:gd name="T3" fmla="*/ 216 h 376"/>
                <a:gd name="T4" fmla="*/ 150 w 1304"/>
                <a:gd name="T5" fmla="*/ 171 h 376"/>
                <a:gd name="T6" fmla="*/ 236 w 1304"/>
                <a:gd name="T7" fmla="*/ 119 h 376"/>
                <a:gd name="T8" fmla="*/ 356 w 1304"/>
                <a:gd name="T9" fmla="*/ 24 h 376"/>
                <a:gd name="T10" fmla="*/ 441 w 1304"/>
                <a:gd name="T11" fmla="*/ 64 h 376"/>
                <a:gd name="T12" fmla="*/ 523 w 1304"/>
                <a:gd name="T13" fmla="*/ 53 h 376"/>
                <a:gd name="T14" fmla="*/ 648 w 1304"/>
                <a:gd name="T15" fmla="*/ 28 h 376"/>
                <a:gd name="T16" fmla="*/ 762 w 1304"/>
                <a:gd name="T17" fmla="*/ 116 h 376"/>
                <a:gd name="T18" fmla="*/ 880 w 1304"/>
                <a:gd name="T19" fmla="*/ 186 h 376"/>
                <a:gd name="T20" fmla="*/ 1010 w 1304"/>
                <a:gd name="T21" fmla="*/ 211 h 376"/>
                <a:gd name="T22" fmla="*/ 1124 w 1304"/>
                <a:gd name="T23" fmla="*/ 161 h 376"/>
                <a:gd name="T24" fmla="*/ 1164 w 1304"/>
                <a:gd name="T25" fmla="*/ 272 h 376"/>
                <a:gd name="T26" fmla="*/ 1243 w 1304"/>
                <a:gd name="T27" fmla="*/ 281 h 376"/>
                <a:gd name="T28" fmla="*/ 1266 w 1304"/>
                <a:gd name="T29" fmla="*/ 327 h 376"/>
                <a:gd name="T30" fmla="*/ 1219 w 1304"/>
                <a:gd name="T31" fmla="*/ 315 h 376"/>
                <a:gd name="T32" fmla="*/ 1061 w 1304"/>
                <a:gd name="T33" fmla="*/ 376 h 376"/>
                <a:gd name="T34" fmla="*/ 1133 w 1304"/>
                <a:gd name="T35" fmla="*/ 287 h 376"/>
                <a:gd name="T36" fmla="*/ 1084 w 1304"/>
                <a:gd name="T37" fmla="*/ 188 h 376"/>
                <a:gd name="T38" fmla="*/ 1025 w 1304"/>
                <a:gd name="T39" fmla="*/ 281 h 376"/>
                <a:gd name="T40" fmla="*/ 972 w 1304"/>
                <a:gd name="T41" fmla="*/ 216 h 376"/>
                <a:gd name="T42" fmla="*/ 877 w 1304"/>
                <a:gd name="T43" fmla="*/ 239 h 376"/>
                <a:gd name="T44" fmla="*/ 814 w 1304"/>
                <a:gd name="T45" fmla="*/ 148 h 376"/>
                <a:gd name="T46" fmla="*/ 772 w 1304"/>
                <a:gd name="T47" fmla="*/ 268 h 376"/>
                <a:gd name="T48" fmla="*/ 723 w 1304"/>
                <a:gd name="T49" fmla="*/ 298 h 376"/>
                <a:gd name="T50" fmla="*/ 677 w 1304"/>
                <a:gd name="T51" fmla="*/ 188 h 376"/>
                <a:gd name="T52" fmla="*/ 738 w 1304"/>
                <a:gd name="T53" fmla="*/ 138 h 376"/>
                <a:gd name="T54" fmla="*/ 622 w 1304"/>
                <a:gd name="T55" fmla="*/ 30 h 376"/>
                <a:gd name="T56" fmla="*/ 590 w 1304"/>
                <a:gd name="T57" fmla="*/ 125 h 376"/>
                <a:gd name="T58" fmla="*/ 494 w 1304"/>
                <a:gd name="T59" fmla="*/ 146 h 376"/>
                <a:gd name="T60" fmla="*/ 413 w 1304"/>
                <a:gd name="T61" fmla="*/ 135 h 376"/>
                <a:gd name="T62" fmla="*/ 268 w 1304"/>
                <a:gd name="T63" fmla="*/ 119 h 376"/>
                <a:gd name="T64" fmla="*/ 270 w 1304"/>
                <a:gd name="T65" fmla="*/ 196 h 376"/>
                <a:gd name="T66" fmla="*/ 158 w 1304"/>
                <a:gd name="T67" fmla="*/ 218 h 376"/>
                <a:gd name="T68" fmla="*/ 120 w 1304"/>
                <a:gd name="T69" fmla="*/ 264 h 376"/>
                <a:gd name="T70" fmla="*/ 40 w 1304"/>
                <a:gd name="T71" fmla="*/ 235 h 376"/>
                <a:gd name="T72" fmla="*/ 0 w 1304"/>
                <a:gd name="T73" fmla="*/ 289 h 37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04"/>
                <a:gd name="T112" fmla="*/ 0 h 376"/>
                <a:gd name="T113" fmla="*/ 1304 w 1304"/>
                <a:gd name="T114" fmla="*/ 376 h 37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04" h="376">
                  <a:moveTo>
                    <a:pt x="0" y="289"/>
                  </a:moveTo>
                  <a:lnTo>
                    <a:pt x="0" y="224"/>
                  </a:lnTo>
                  <a:lnTo>
                    <a:pt x="44" y="205"/>
                  </a:lnTo>
                  <a:lnTo>
                    <a:pt x="74" y="216"/>
                  </a:lnTo>
                  <a:lnTo>
                    <a:pt x="122" y="213"/>
                  </a:lnTo>
                  <a:lnTo>
                    <a:pt x="150" y="171"/>
                  </a:lnTo>
                  <a:lnTo>
                    <a:pt x="236" y="161"/>
                  </a:lnTo>
                  <a:lnTo>
                    <a:pt x="236" y="119"/>
                  </a:lnTo>
                  <a:lnTo>
                    <a:pt x="314" y="49"/>
                  </a:lnTo>
                  <a:lnTo>
                    <a:pt x="356" y="24"/>
                  </a:lnTo>
                  <a:lnTo>
                    <a:pt x="417" y="91"/>
                  </a:lnTo>
                  <a:lnTo>
                    <a:pt x="441" y="64"/>
                  </a:lnTo>
                  <a:lnTo>
                    <a:pt x="472" y="95"/>
                  </a:lnTo>
                  <a:lnTo>
                    <a:pt x="523" y="53"/>
                  </a:lnTo>
                  <a:lnTo>
                    <a:pt x="607" y="0"/>
                  </a:lnTo>
                  <a:lnTo>
                    <a:pt x="648" y="28"/>
                  </a:lnTo>
                  <a:lnTo>
                    <a:pt x="704" y="80"/>
                  </a:lnTo>
                  <a:lnTo>
                    <a:pt x="762" y="116"/>
                  </a:lnTo>
                  <a:lnTo>
                    <a:pt x="833" y="118"/>
                  </a:lnTo>
                  <a:lnTo>
                    <a:pt x="880" y="186"/>
                  </a:lnTo>
                  <a:lnTo>
                    <a:pt x="968" y="163"/>
                  </a:lnTo>
                  <a:lnTo>
                    <a:pt x="1010" y="211"/>
                  </a:lnTo>
                  <a:lnTo>
                    <a:pt x="1063" y="150"/>
                  </a:lnTo>
                  <a:lnTo>
                    <a:pt x="1124" y="161"/>
                  </a:lnTo>
                  <a:lnTo>
                    <a:pt x="1160" y="235"/>
                  </a:lnTo>
                  <a:lnTo>
                    <a:pt x="1164" y="272"/>
                  </a:lnTo>
                  <a:lnTo>
                    <a:pt x="1183" y="294"/>
                  </a:lnTo>
                  <a:lnTo>
                    <a:pt x="1243" y="281"/>
                  </a:lnTo>
                  <a:lnTo>
                    <a:pt x="1304" y="349"/>
                  </a:lnTo>
                  <a:lnTo>
                    <a:pt x="1266" y="327"/>
                  </a:lnTo>
                  <a:lnTo>
                    <a:pt x="1230" y="344"/>
                  </a:lnTo>
                  <a:lnTo>
                    <a:pt x="1219" y="315"/>
                  </a:lnTo>
                  <a:lnTo>
                    <a:pt x="1133" y="315"/>
                  </a:lnTo>
                  <a:lnTo>
                    <a:pt x="1061" y="376"/>
                  </a:lnTo>
                  <a:lnTo>
                    <a:pt x="1088" y="298"/>
                  </a:lnTo>
                  <a:lnTo>
                    <a:pt x="1133" y="287"/>
                  </a:lnTo>
                  <a:lnTo>
                    <a:pt x="1120" y="196"/>
                  </a:lnTo>
                  <a:lnTo>
                    <a:pt x="1084" y="188"/>
                  </a:lnTo>
                  <a:lnTo>
                    <a:pt x="1015" y="239"/>
                  </a:lnTo>
                  <a:lnTo>
                    <a:pt x="1025" y="281"/>
                  </a:lnTo>
                  <a:lnTo>
                    <a:pt x="979" y="266"/>
                  </a:lnTo>
                  <a:lnTo>
                    <a:pt x="972" y="216"/>
                  </a:lnTo>
                  <a:lnTo>
                    <a:pt x="954" y="190"/>
                  </a:lnTo>
                  <a:lnTo>
                    <a:pt x="877" y="239"/>
                  </a:lnTo>
                  <a:lnTo>
                    <a:pt x="825" y="165"/>
                  </a:lnTo>
                  <a:lnTo>
                    <a:pt x="814" y="148"/>
                  </a:lnTo>
                  <a:lnTo>
                    <a:pt x="755" y="175"/>
                  </a:lnTo>
                  <a:lnTo>
                    <a:pt x="772" y="268"/>
                  </a:lnTo>
                  <a:lnTo>
                    <a:pt x="821" y="283"/>
                  </a:lnTo>
                  <a:lnTo>
                    <a:pt x="723" y="298"/>
                  </a:lnTo>
                  <a:lnTo>
                    <a:pt x="738" y="243"/>
                  </a:lnTo>
                  <a:lnTo>
                    <a:pt x="677" y="188"/>
                  </a:lnTo>
                  <a:lnTo>
                    <a:pt x="717" y="178"/>
                  </a:lnTo>
                  <a:lnTo>
                    <a:pt x="738" y="138"/>
                  </a:lnTo>
                  <a:lnTo>
                    <a:pt x="686" y="102"/>
                  </a:lnTo>
                  <a:lnTo>
                    <a:pt x="622" y="30"/>
                  </a:lnTo>
                  <a:lnTo>
                    <a:pt x="552" y="72"/>
                  </a:lnTo>
                  <a:lnTo>
                    <a:pt x="590" y="125"/>
                  </a:lnTo>
                  <a:lnTo>
                    <a:pt x="546" y="102"/>
                  </a:lnTo>
                  <a:lnTo>
                    <a:pt x="494" y="146"/>
                  </a:lnTo>
                  <a:lnTo>
                    <a:pt x="441" y="110"/>
                  </a:lnTo>
                  <a:lnTo>
                    <a:pt x="413" y="135"/>
                  </a:lnTo>
                  <a:lnTo>
                    <a:pt x="361" y="62"/>
                  </a:lnTo>
                  <a:lnTo>
                    <a:pt x="268" y="119"/>
                  </a:lnTo>
                  <a:lnTo>
                    <a:pt x="331" y="186"/>
                  </a:lnTo>
                  <a:lnTo>
                    <a:pt x="270" y="196"/>
                  </a:lnTo>
                  <a:lnTo>
                    <a:pt x="168" y="194"/>
                  </a:lnTo>
                  <a:lnTo>
                    <a:pt x="158" y="218"/>
                  </a:lnTo>
                  <a:lnTo>
                    <a:pt x="173" y="289"/>
                  </a:lnTo>
                  <a:lnTo>
                    <a:pt x="120" y="264"/>
                  </a:lnTo>
                  <a:lnTo>
                    <a:pt x="105" y="243"/>
                  </a:lnTo>
                  <a:lnTo>
                    <a:pt x="40" y="235"/>
                  </a:lnTo>
                  <a:lnTo>
                    <a:pt x="31" y="334"/>
                  </a:lnTo>
                  <a:lnTo>
                    <a:pt x="0" y="289"/>
                  </a:lnTo>
                  <a:close/>
                </a:path>
              </a:pathLst>
            </a:custGeom>
            <a:solidFill>
              <a:srgbClr val="000000"/>
            </a:solidFill>
            <a:ln w="9525">
              <a:noFill/>
              <a:round/>
              <a:headEnd/>
              <a:tailEnd/>
            </a:ln>
          </p:spPr>
          <p:txBody>
            <a:bodyPr/>
            <a:lstStyle/>
            <a:p>
              <a:endParaRPr lang="id-ID"/>
            </a:p>
          </p:txBody>
        </p:sp>
        <p:sp>
          <p:nvSpPr>
            <p:cNvPr id="71741" name="Freeform 60"/>
            <p:cNvSpPr>
              <a:spLocks/>
            </p:cNvSpPr>
            <p:nvPr/>
          </p:nvSpPr>
          <p:spPr bwMode="auto">
            <a:xfrm>
              <a:off x="2423" y="1902"/>
              <a:ext cx="440" cy="150"/>
            </a:xfrm>
            <a:custGeom>
              <a:avLst/>
              <a:gdLst>
                <a:gd name="T0" fmla="*/ 32 w 880"/>
                <a:gd name="T1" fmla="*/ 236 h 298"/>
                <a:gd name="T2" fmla="*/ 220 w 880"/>
                <a:gd name="T3" fmla="*/ 298 h 298"/>
                <a:gd name="T4" fmla="*/ 329 w 880"/>
                <a:gd name="T5" fmla="*/ 224 h 298"/>
                <a:gd name="T6" fmla="*/ 410 w 880"/>
                <a:gd name="T7" fmla="*/ 198 h 298"/>
                <a:gd name="T8" fmla="*/ 536 w 880"/>
                <a:gd name="T9" fmla="*/ 232 h 298"/>
                <a:gd name="T10" fmla="*/ 587 w 880"/>
                <a:gd name="T11" fmla="*/ 184 h 298"/>
                <a:gd name="T12" fmla="*/ 827 w 880"/>
                <a:gd name="T13" fmla="*/ 188 h 298"/>
                <a:gd name="T14" fmla="*/ 880 w 880"/>
                <a:gd name="T15" fmla="*/ 120 h 298"/>
                <a:gd name="T16" fmla="*/ 792 w 880"/>
                <a:gd name="T17" fmla="*/ 78 h 298"/>
                <a:gd name="T18" fmla="*/ 817 w 880"/>
                <a:gd name="T19" fmla="*/ 121 h 298"/>
                <a:gd name="T20" fmla="*/ 724 w 880"/>
                <a:gd name="T21" fmla="*/ 150 h 298"/>
                <a:gd name="T22" fmla="*/ 629 w 880"/>
                <a:gd name="T23" fmla="*/ 148 h 298"/>
                <a:gd name="T24" fmla="*/ 498 w 880"/>
                <a:gd name="T25" fmla="*/ 89 h 298"/>
                <a:gd name="T26" fmla="*/ 541 w 880"/>
                <a:gd name="T27" fmla="*/ 112 h 298"/>
                <a:gd name="T28" fmla="*/ 551 w 880"/>
                <a:gd name="T29" fmla="*/ 161 h 298"/>
                <a:gd name="T30" fmla="*/ 446 w 880"/>
                <a:gd name="T31" fmla="*/ 158 h 298"/>
                <a:gd name="T32" fmla="*/ 357 w 880"/>
                <a:gd name="T33" fmla="*/ 177 h 298"/>
                <a:gd name="T34" fmla="*/ 315 w 880"/>
                <a:gd name="T35" fmla="*/ 211 h 298"/>
                <a:gd name="T36" fmla="*/ 192 w 880"/>
                <a:gd name="T37" fmla="*/ 251 h 298"/>
                <a:gd name="T38" fmla="*/ 167 w 880"/>
                <a:gd name="T39" fmla="*/ 161 h 298"/>
                <a:gd name="T40" fmla="*/ 245 w 880"/>
                <a:gd name="T41" fmla="*/ 142 h 298"/>
                <a:gd name="T42" fmla="*/ 173 w 880"/>
                <a:gd name="T43" fmla="*/ 118 h 298"/>
                <a:gd name="T44" fmla="*/ 112 w 880"/>
                <a:gd name="T45" fmla="*/ 95 h 298"/>
                <a:gd name="T46" fmla="*/ 234 w 880"/>
                <a:gd name="T47" fmla="*/ 36 h 298"/>
                <a:gd name="T48" fmla="*/ 289 w 880"/>
                <a:gd name="T49" fmla="*/ 49 h 298"/>
                <a:gd name="T50" fmla="*/ 395 w 880"/>
                <a:gd name="T51" fmla="*/ 59 h 298"/>
                <a:gd name="T52" fmla="*/ 317 w 880"/>
                <a:gd name="T53" fmla="*/ 7 h 298"/>
                <a:gd name="T54" fmla="*/ 226 w 880"/>
                <a:gd name="T55" fmla="*/ 0 h 298"/>
                <a:gd name="T56" fmla="*/ 123 w 880"/>
                <a:gd name="T57" fmla="*/ 25 h 298"/>
                <a:gd name="T58" fmla="*/ 11 w 880"/>
                <a:gd name="T59" fmla="*/ 102 h 298"/>
                <a:gd name="T60" fmla="*/ 72 w 880"/>
                <a:gd name="T61" fmla="*/ 121 h 298"/>
                <a:gd name="T62" fmla="*/ 74 w 880"/>
                <a:gd name="T63" fmla="*/ 207 h 298"/>
                <a:gd name="T64" fmla="*/ 0 w 880"/>
                <a:gd name="T65" fmla="*/ 190 h 2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0"/>
                <a:gd name="T100" fmla="*/ 0 h 298"/>
                <a:gd name="T101" fmla="*/ 880 w 880"/>
                <a:gd name="T102" fmla="*/ 298 h 2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0" h="298">
                  <a:moveTo>
                    <a:pt x="0" y="190"/>
                  </a:moveTo>
                  <a:lnTo>
                    <a:pt x="32" y="236"/>
                  </a:lnTo>
                  <a:lnTo>
                    <a:pt x="127" y="230"/>
                  </a:lnTo>
                  <a:lnTo>
                    <a:pt x="220" y="298"/>
                  </a:lnTo>
                  <a:lnTo>
                    <a:pt x="323" y="275"/>
                  </a:lnTo>
                  <a:lnTo>
                    <a:pt x="329" y="224"/>
                  </a:lnTo>
                  <a:lnTo>
                    <a:pt x="403" y="236"/>
                  </a:lnTo>
                  <a:lnTo>
                    <a:pt x="410" y="198"/>
                  </a:lnTo>
                  <a:lnTo>
                    <a:pt x="465" y="188"/>
                  </a:lnTo>
                  <a:lnTo>
                    <a:pt x="536" y="232"/>
                  </a:lnTo>
                  <a:lnTo>
                    <a:pt x="534" y="198"/>
                  </a:lnTo>
                  <a:lnTo>
                    <a:pt x="587" y="184"/>
                  </a:lnTo>
                  <a:lnTo>
                    <a:pt x="597" y="222"/>
                  </a:lnTo>
                  <a:lnTo>
                    <a:pt x="827" y="188"/>
                  </a:lnTo>
                  <a:lnTo>
                    <a:pt x="849" y="129"/>
                  </a:lnTo>
                  <a:lnTo>
                    <a:pt x="880" y="120"/>
                  </a:lnTo>
                  <a:lnTo>
                    <a:pt x="859" y="93"/>
                  </a:lnTo>
                  <a:lnTo>
                    <a:pt x="792" y="78"/>
                  </a:lnTo>
                  <a:lnTo>
                    <a:pt x="762" y="95"/>
                  </a:lnTo>
                  <a:lnTo>
                    <a:pt x="817" y="121"/>
                  </a:lnTo>
                  <a:lnTo>
                    <a:pt x="785" y="167"/>
                  </a:lnTo>
                  <a:lnTo>
                    <a:pt x="724" y="150"/>
                  </a:lnTo>
                  <a:lnTo>
                    <a:pt x="635" y="203"/>
                  </a:lnTo>
                  <a:lnTo>
                    <a:pt x="629" y="148"/>
                  </a:lnTo>
                  <a:lnTo>
                    <a:pt x="560" y="89"/>
                  </a:lnTo>
                  <a:lnTo>
                    <a:pt x="498" y="89"/>
                  </a:lnTo>
                  <a:lnTo>
                    <a:pt x="494" y="121"/>
                  </a:lnTo>
                  <a:lnTo>
                    <a:pt x="541" y="112"/>
                  </a:lnTo>
                  <a:lnTo>
                    <a:pt x="579" y="148"/>
                  </a:lnTo>
                  <a:lnTo>
                    <a:pt x="551" y="161"/>
                  </a:lnTo>
                  <a:lnTo>
                    <a:pt x="502" y="173"/>
                  </a:lnTo>
                  <a:lnTo>
                    <a:pt x="446" y="158"/>
                  </a:lnTo>
                  <a:lnTo>
                    <a:pt x="427" y="169"/>
                  </a:lnTo>
                  <a:lnTo>
                    <a:pt x="357" y="177"/>
                  </a:lnTo>
                  <a:lnTo>
                    <a:pt x="361" y="211"/>
                  </a:lnTo>
                  <a:lnTo>
                    <a:pt x="315" y="211"/>
                  </a:lnTo>
                  <a:lnTo>
                    <a:pt x="270" y="262"/>
                  </a:lnTo>
                  <a:lnTo>
                    <a:pt x="192" y="251"/>
                  </a:lnTo>
                  <a:lnTo>
                    <a:pt x="171" y="196"/>
                  </a:lnTo>
                  <a:lnTo>
                    <a:pt x="167" y="161"/>
                  </a:lnTo>
                  <a:lnTo>
                    <a:pt x="207" y="135"/>
                  </a:lnTo>
                  <a:lnTo>
                    <a:pt x="245" y="142"/>
                  </a:lnTo>
                  <a:lnTo>
                    <a:pt x="235" y="114"/>
                  </a:lnTo>
                  <a:lnTo>
                    <a:pt x="173" y="118"/>
                  </a:lnTo>
                  <a:lnTo>
                    <a:pt x="125" y="159"/>
                  </a:lnTo>
                  <a:lnTo>
                    <a:pt x="112" y="95"/>
                  </a:lnTo>
                  <a:lnTo>
                    <a:pt x="152" y="59"/>
                  </a:lnTo>
                  <a:lnTo>
                    <a:pt x="234" y="36"/>
                  </a:lnTo>
                  <a:lnTo>
                    <a:pt x="228" y="78"/>
                  </a:lnTo>
                  <a:lnTo>
                    <a:pt x="289" y="49"/>
                  </a:lnTo>
                  <a:lnTo>
                    <a:pt x="336" y="70"/>
                  </a:lnTo>
                  <a:lnTo>
                    <a:pt x="395" y="59"/>
                  </a:lnTo>
                  <a:lnTo>
                    <a:pt x="353" y="47"/>
                  </a:lnTo>
                  <a:lnTo>
                    <a:pt x="317" y="7"/>
                  </a:lnTo>
                  <a:lnTo>
                    <a:pt x="277" y="30"/>
                  </a:lnTo>
                  <a:lnTo>
                    <a:pt x="226" y="0"/>
                  </a:lnTo>
                  <a:lnTo>
                    <a:pt x="184" y="30"/>
                  </a:lnTo>
                  <a:lnTo>
                    <a:pt x="123" y="25"/>
                  </a:lnTo>
                  <a:lnTo>
                    <a:pt x="72" y="99"/>
                  </a:lnTo>
                  <a:lnTo>
                    <a:pt x="11" y="102"/>
                  </a:lnTo>
                  <a:lnTo>
                    <a:pt x="5" y="121"/>
                  </a:lnTo>
                  <a:lnTo>
                    <a:pt x="72" y="121"/>
                  </a:lnTo>
                  <a:lnTo>
                    <a:pt x="112" y="196"/>
                  </a:lnTo>
                  <a:lnTo>
                    <a:pt x="74" y="207"/>
                  </a:lnTo>
                  <a:lnTo>
                    <a:pt x="0" y="190"/>
                  </a:lnTo>
                  <a:close/>
                </a:path>
              </a:pathLst>
            </a:custGeom>
            <a:solidFill>
              <a:srgbClr val="000000"/>
            </a:solidFill>
            <a:ln w="9525">
              <a:noFill/>
              <a:round/>
              <a:headEnd/>
              <a:tailEnd/>
            </a:ln>
          </p:spPr>
          <p:txBody>
            <a:bodyPr/>
            <a:lstStyle/>
            <a:p>
              <a:endParaRPr lang="id-ID"/>
            </a:p>
          </p:txBody>
        </p:sp>
        <p:sp>
          <p:nvSpPr>
            <p:cNvPr id="71742" name="Freeform 61"/>
            <p:cNvSpPr>
              <a:spLocks/>
            </p:cNvSpPr>
            <p:nvPr/>
          </p:nvSpPr>
          <p:spPr bwMode="auto">
            <a:xfrm>
              <a:off x="2617" y="1860"/>
              <a:ext cx="82" cy="75"/>
            </a:xfrm>
            <a:custGeom>
              <a:avLst/>
              <a:gdLst>
                <a:gd name="T0" fmla="*/ 16 w 166"/>
                <a:gd name="T1" fmla="*/ 19 h 150"/>
                <a:gd name="T2" fmla="*/ 40 w 166"/>
                <a:gd name="T3" fmla="*/ 67 h 150"/>
                <a:gd name="T4" fmla="*/ 0 w 166"/>
                <a:gd name="T5" fmla="*/ 109 h 150"/>
                <a:gd name="T6" fmla="*/ 19 w 166"/>
                <a:gd name="T7" fmla="*/ 150 h 150"/>
                <a:gd name="T8" fmla="*/ 94 w 166"/>
                <a:gd name="T9" fmla="*/ 116 h 150"/>
                <a:gd name="T10" fmla="*/ 166 w 166"/>
                <a:gd name="T11" fmla="*/ 122 h 150"/>
                <a:gd name="T12" fmla="*/ 137 w 166"/>
                <a:gd name="T13" fmla="*/ 93 h 150"/>
                <a:gd name="T14" fmla="*/ 59 w 166"/>
                <a:gd name="T15" fmla="*/ 97 h 150"/>
                <a:gd name="T16" fmla="*/ 77 w 166"/>
                <a:gd name="T17" fmla="*/ 52 h 150"/>
                <a:gd name="T18" fmla="*/ 130 w 166"/>
                <a:gd name="T19" fmla="*/ 52 h 150"/>
                <a:gd name="T20" fmla="*/ 99 w 166"/>
                <a:gd name="T21" fmla="*/ 27 h 150"/>
                <a:gd name="T22" fmla="*/ 61 w 166"/>
                <a:gd name="T23" fmla="*/ 31 h 150"/>
                <a:gd name="T24" fmla="*/ 23 w 166"/>
                <a:gd name="T25" fmla="*/ 0 h 150"/>
                <a:gd name="T26" fmla="*/ 16 w 166"/>
                <a:gd name="T27" fmla="*/ 19 h 150"/>
                <a:gd name="T28" fmla="*/ 16 w 166"/>
                <a:gd name="T29" fmla="*/ 19 h 1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6"/>
                <a:gd name="T46" fmla="*/ 0 h 150"/>
                <a:gd name="T47" fmla="*/ 166 w 166"/>
                <a:gd name="T48" fmla="*/ 150 h 1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6" h="150">
                  <a:moveTo>
                    <a:pt x="16" y="19"/>
                  </a:moveTo>
                  <a:lnTo>
                    <a:pt x="40" y="67"/>
                  </a:lnTo>
                  <a:lnTo>
                    <a:pt x="0" y="109"/>
                  </a:lnTo>
                  <a:lnTo>
                    <a:pt x="19" y="150"/>
                  </a:lnTo>
                  <a:lnTo>
                    <a:pt x="94" y="116"/>
                  </a:lnTo>
                  <a:lnTo>
                    <a:pt x="166" y="122"/>
                  </a:lnTo>
                  <a:lnTo>
                    <a:pt x="137" y="93"/>
                  </a:lnTo>
                  <a:lnTo>
                    <a:pt x="59" y="97"/>
                  </a:lnTo>
                  <a:lnTo>
                    <a:pt x="77" y="52"/>
                  </a:lnTo>
                  <a:lnTo>
                    <a:pt x="130" y="52"/>
                  </a:lnTo>
                  <a:lnTo>
                    <a:pt x="99" y="27"/>
                  </a:lnTo>
                  <a:lnTo>
                    <a:pt x="61" y="31"/>
                  </a:lnTo>
                  <a:lnTo>
                    <a:pt x="23" y="0"/>
                  </a:lnTo>
                  <a:lnTo>
                    <a:pt x="16" y="19"/>
                  </a:lnTo>
                  <a:close/>
                </a:path>
              </a:pathLst>
            </a:custGeom>
            <a:solidFill>
              <a:srgbClr val="000000"/>
            </a:solidFill>
            <a:ln w="9525">
              <a:noFill/>
              <a:round/>
              <a:headEnd/>
              <a:tailEnd/>
            </a:ln>
          </p:spPr>
          <p:txBody>
            <a:bodyPr/>
            <a:lstStyle/>
            <a:p>
              <a:endParaRPr lang="id-ID"/>
            </a:p>
          </p:txBody>
        </p:sp>
        <p:sp>
          <p:nvSpPr>
            <p:cNvPr id="71743" name="Freeform 62"/>
            <p:cNvSpPr>
              <a:spLocks/>
            </p:cNvSpPr>
            <p:nvPr/>
          </p:nvSpPr>
          <p:spPr bwMode="auto">
            <a:xfrm>
              <a:off x="2593" y="1932"/>
              <a:ext cx="86" cy="46"/>
            </a:xfrm>
            <a:custGeom>
              <a:avLst/>
              <a:gdLst>
                <a:gd name="T0" fmla="*/ 93 w 173"/>
                <a:gd name="T1" fmla="*/ 93 h 93"/>
                <a:gd name="T2" fmla="*/ 76 w 173"/>
                <a:gd name="T3" fmla="*/ 68 h 93"/>
                <a:gd name="T4" fmla="*/ 0 w 173"/>
                <a:gd name="T5" fmla="*/ 83 h 93"/>
                <a:gd name="T6" fmla="*/ 0 w 173"/>
                <a:gd name="T7" fmla="*/ 61 h 93"/>
                <a:gd name="T8" fmla="*/ 59 w 173"/>
                <a:gd name="T9" fmla="*/ 45 h 93"/>
                <a:gd name="T10" fmla="*/ 110 w 173"/>
                <a:gd name="T11" fmla="*/ 0 h 93"/>
                <a:gd name="T12" fmla="*/ 173 w 173"/>
                <a:gd name="T13" fmla="*/ 34 h 93"/>
                <a:gd name="T14" fmla="*/ 158 w 173"/>
                <a:gd name="T15" fmla="*/ 61 h 93"/>
                <a:gd name="T16" fmla="*/ 125 w 173"/>
                <a:gd name="T17" fmla="*/ 26 h 93"/>
                <a:gd name="T18" fmla="*/ 87 w 173"/>
                <a:gd name="T19" fmla="*/ 53 h 93"/>
                <a:gd name="T20" fmla="*/ 118 w 173"/>
                <a:gd name="T21" fmla="*/ 83 h 93"/>
                <a:gd name="T22" fmla="*/ 93 w 173"/>
                <a:gd name="T23" fmla="*/ 93 h 93"/>
                <a:gd name="T24" fmla="*/ 93 w 173"/>
                <a:gd name="T25" fmla="*/ 93 h 9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3"/>
                <a:gd name="T40" fmla="*/ 0 h 93"/>
                <a:gd name="T41" fmla="*/ 173 w 173"/>
                <a:gd name="T42" fmla="*/ 93 h 9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3" h="93">
                  <a:moveTo>
                    <a:pt x="93" y="93"/>
                  </a:moveTo>
                  <a:lnTo>
                    <a:pt x="76" y="68"/>
                  </a:lnTo>
                  <a:lnTo>
                    <a:pt x="0" y="83"/>
                  </a:lnTo>
                  <a:lnTo>
                    <a:pt x="0" y="61"/>
                  </a:lnTo>
                  <a:lnTo>
                    <a:pt x="59" y="45"/>
                  </a:lnTo>
                  <a:lnTo>
                    <a:pt x="110" y="0"/>
                  </a:lnTo>
                  <a:lnTo>
                    <a:pt x="173" y="34"/>
                  </a:lnTo>
                  <a:lnTo>
                    <a:pt x="158" y="61"/>
                  </a:lnTo>
                  <a:lnTo>
                    <a:pt x="125" y="26"/>
                  </a:lnTo>
                  <a:lnTo>
                    <a:pt x="87" y="53"/>
                  </a:lnTo>
                  <a:lnTo>
                    <a:pt x="118" y="83"/>
                  </a:lnTo>
                  <a:lnTo>
                    <a:pt x="93" y="93"/>
                  </a:lnTo>
                  <a:close/>
                </a:path>
              </a:pathLst>
            </a:custGeom>
            <a:solidFill>
              <a:srgbClr val="000000"/>
            </a:solidFill>
            <a:ln w="9525">
              <a:noFill/>
              <a:round/>
              <a:headEnd/>
              <a:tailEnd/>
            </a:ln>
          </p:spPr>
          <p:txBody>
            <a:bodyPr/>
            <a:lstStyle/>
            <a:p>
              <a:endParaRPr lang="id-ID"/>
            </a:p>
          </p:txBody>
        </p:sp>
        <p:sp>
          <p:nvSpPr>
            <p:cNvPr id="71744" name="Freeform 63"/>
            <p:cNvSpPr>
              <a:spLocks/>
            </p:cNvSpPr>
            <p:nvPr/>
          </p:nvSpPr>
          <p:spPr bwMode="auto">
            <a:xfrm>
              <a:off x="2529" y="1871"/>
              <a:ext cx="54" cy="25"/>
            </a:xfrm>
            <a:custGeom>
              <a:avLst/>
              <a:gdLst>
                <a:gd name="T0" fmla="*/ 0 w 108"/>
                <a:gd name="T1" fmla="*/ 29 h 50"/>
                <a:gd name="T2" fmla="*/ 47 w 108"/>
                <a:gd name="T3" fmla="*/ 0 h 50"/>
                <a:gd name="T4" fmla="*/ 108 w 108"/>
                <a:gd name="T5" fmla="*/ 42 h 50"/>
                <a:gd name="T6" fmla="*/ 55 w 108"/>
                <a:gd name="T7" fmla="*/ 50 h 50"/>
                <a:gd name="T8" fmla="*/ 45 w 108"/>
                <a:gd name="T9" fmla="*/ 29 h 50"/>
                <a:gd name="T10" fmla="*/ 21 w 108"/>
                <a:gd name="T11" fmla="*/ 40 h 50"/>
                <a:gd name="T12" fmla="*/ 0 w 108"/>
                <a:gd name="T13" fmla="*/ 29 h 50"/>
                <a:gd name="T14" fmla="*/ 0 w 108"/>
                <a:gd name="T15" fmla="*/ 29 h 50"/>
                <a:gd name="T16" fmla="*/ 0 60000 65536"/>
                <a:gd name="T17" fmla="*/ 0 60000 65536"/>
                <a:gd name="T18" fmla="*/ 0 60000 65536"/>
                <a:gd name="T19" fmla="*/ 0 60000 65536"/>
                <a:gd name="T20" fmla="*/ 0 60000 65536"/>
                <a:gd name="T21" fmla="*/ 0 60000 65536"/>
                <a:gd name="T22" fmla="*/ 0 60000 65536"/>
                <a:gd name="T23" fmla="*/ 0 60000 65536"/>
                <a:gd name="T24" fmla="*/ 0 w 108"/>
                <a:gd name="T25" fmla="*/ 0 h 50"/>
                <a:gd name="T26" fmla="*/ 108 w 108"/>
                <a:gd name="T27" fmla="*/ 50 h 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 h="50">
                  <a:moveTo>
                    <a:pt x="0" y="29"/>
                  </a:moveTo>
                  <a:lnTo>
                    <a:pt x="47" y="0"/>
                  </a:lnTo>
                  <a:lnTo>
                    <a:pt x="108" y="42"/>
                  </a:lnTo>
                  <a:lnTo>
                    <a:pt x="55" y="50"/>
                  </a:lnTo>
                  <a:lnTo>
                    <a:pt x="45" y="29"/>
                  </a:lnTo>
                  <a:lnTo>
                    <a:pt x="21" y="40"/>
                  </a:lnTo>
                  <a:lnTo>
                    <a:pt x="0" y="29"/>
                  </a:lnTo>
                  <a:close/>
                </a:path>
              </a:pathLst>
            </a:custGeom>
            <a:solidFill>
              <a:srgbClr val="000000"/>
            </a:solidFill>
            <a:ln w="9525">
              <a:noFill/>
              <a:round/>
              <a:headEnd/>
              <a:tailEnd/>
            </a:ln>
          </p:spPr>
          <p:txBody>
            <a:bodyPr/>
            <a:lstStyle/>
            <a:p>
              <a:endParaRPr lang="id-ID"/>
            </a:p>
          </p:txBody>
        </p:sp>
        <p:sp>
          <p:nvSpPr>
            <p:cNvPr id="71745" name="Freeform 64"/>
            <p:cNvSpPr>
              <a:spLocks/>
            </p:cNvSpPr>
            <p:nvPr/>
          </p:nvSpPr>
          <p:spPr bwMode="auto">
            <a:xfrm>
              <a:off x="2409" y="2062"/>
              <a:ext cx="327" cy="303"/>
            </a:xfrm>
            <a:custGeom>
              <a:avLst/>
              <a:gdLst>
                <a:gd name="T0" fmla="*/ 211 w 656"/>
                <a:gd name="T1" fmla="*/ 67 h 607"/>
                <a:gd name="T2" fmla="*/ 147 w 656"/>
                <a:gd name="T3" fmla="*/ 82 h 607"/>
                <a:gd name="T4" fmla="*/ 148 w 656"/>
                <a:gd name="T5" fmla="*/ 128 h 607"/>
                <a:gd name="T6" fmla="*/ 194 w 656"/>
                <a:gd name="T7" fmla="*/ 118 h 607"/>
                <a:gd name="T8" fmla="*/ 200 w 656"/>
                <a:gd name="T9" fmla="*/ 240 h 607"/>
                <a:gd name="T10" fmla="*/ 171 w 656"/>
                <a:gd name="T11" fmla="*/ 249 h 607"/>
                <a:gd name="T12" fmla="*/ 171 w 656"/>
                <a:gd name="T13" fmla="*/ 287 h 607"/>
                <a:gd name="T14" fmla="*/ 118 w 656"/>
                <a:gd name="T15" fmla="*/ 293 h 607"/>
                <a:gd name="T16" fmla="*/ 95 w 656"/>
                <a:gd name="T17" fmla="*/ 262 h 607"/>
                <a:gd name="T18" fmla="*/ 15 w 656"/>
                <a:gd name="T19" fmla="*/ 283 h 607"/>
                <a:gd name="T20" fmla="*/ 0 w 656"/>
                <a:gd name="T21" fmla="*/ 348 h 607"/>
                <a:gd name="T22" fmla="*/ 101 w 656"/>
                <a:gd name="T23" fmla="*/ 363 h 607"/>
                <a:gd name="T24" fmla="*/ 196 w 656"/>
                <a:gd name="T25" fmla="*/ 420 h 607"/>
                <a:gd name="T26" fmla="*/ 224 w 656"/>
                <a:gd name="T27" fmla="*/ 523 h 607"/>
                <a:gd name="T28" fmla="*/ 221 w 656"/>
                <a:gd name="T29" fmla="*/ 607 h 607"/>
                <a:gd name="T30" fmla="*/ 424 w 656"/>
                <a:gd name="T31" fmla="*/ 561 h 607"/>
                <a:gd name="T32" fmla="*/ 468 w 656"/>
                <a:gd name="T33" fmla="*/ 599 h 607"/>
                <a:gd name="T34" fmla="*/ 565 w 656"/>
                <a:gd name="T35" fmla="*/ 559 h 607"/>
                <a:gd name="T36" fmla="*/ 500 w 656"/>
                <a:gd name="T37" fmla="*/ 453 h 607"/>
                <a:gd name="T38" fmla="*/ 519 w 656"/>
                <a:gd name="T39" fmla="*/ 333 h 607"/>
                <a:gd name="T40" fmla="*/ 586 w 656"/>
                <a:gd name="T41" fmla="*/ 272 h 607"/>
                <a:gd name="T42" fmla="*/ 656 w 656"/>
                <a:gd name="T43" fmla="*/ 213 h 607"/>
                <a:gd name="T44" fmla="*/ 629 w 656"/>
                <a:gd name="T45" fmla="*/ 190 h 607"/>
                <a:gd name="T46" fmla="*/ 597 w 656"/>
                <a:gd name="T47" fmla="*/ 202 h 607"/>
                <a:gd name="T48" fmla="*/ 601 w 656"/>
                <a:gd name="T49" fmla="*/ 0 h 607"/>
                <a:gd name="T50" fmla="*/ 525 w 656"/>
                <a:gd name="T51" fmla="*/ 13 h 607"/>
                <a:gd name="T52" fmla="*/ 523 w 656"/>
                <a:gd name="T53" fmla="*/ 50 h 607"/>
                <a:gd name="T54" fmla="*/ 574 w 656"/>
                <a:gd name="T55" fmla="*/ 42 h 607"/>
                <a:gd name="T56" fmla="*/ 570 w 656"/>
                <a:gd name="T57" fmla="*/ 177 h 607"/>
                <a:gd name="T58" fmla="*/ 532 w 656"/>
                <a:gd name="T59" fmla="*/ 181 h 607"/>
                <a:gd name="T60" fmla="*/ 531 w 656"/>
                <a:gd name="T61" fmla="*/ 211 h 607"/>
                <a:gd name="T62" fmla="*/ 473 w 656"/>
                <a:gd name="T63" fmla="*/ 219 h 607"/>
                <a:gd name="T64" fmla="*/ 464 w 656"/>
                <a:gd name="T65" fmla="*/ 36 h 607"/>
                <a:gd name="T66" fmla="*/ 405 w 656"/>
                <a:gd name="T67" fmla="*/ 48 h 607"/>
                <a:gd name="T68" fmla="*/ 399 w 656"/>
                <a:gd name="T69" fmla="*/ 86 h 607"/>
                <a:gd name="T70" fmla="*/ 445 w 656"/>
                <a:gd name="T71" fmla="*/ 84 h 607"/>
                <a:gd name="T72" fmla="*/ 445 w 656"/>
                <a:gd name="T73" fmla="*/ 194 h 607"/>
                <a:gd name="T74" fmla="*/ 416 w 656"/>
                <a:gd name="T75" fmla="*/ 198 h 607"/>
                <a:gd name="T76" fmla="*/ 413 w 656"/>
                <a:gd name="T77" fmla="*/ 249 h 607"/>
                <a:gd name="T78" fmla="*/ 359 w 656"/>
                <a:gd name="T79" fmla="*/ 245 h 607"/>
                <a:gd name="T80" fmla="*/ 340 w 656"/>
                <a:gd name="T81" fmla="*/ 55 h 607"/>
                <a:gd name="T82" fmla="*/ 268 w 656"/>
                <a:gd name="T83" fmla="*/ 65 h 607"/>
                <a:gd name="T84" fmla="*/ 270 w 656"/>
                <a:gd name="T85" fmla="*/ 103 h 607"/>
                <a:gd name="T86" fmla="*/ 329 w 656"/>
                <a:gd name="T87" fmla="*/ 103 h 607"/>
                <a:gd name="T88" fmla="*/ 329 w 656"/>
                <a:gd name="T89" fmla="*/ 228 h 607"/>
                <a:gd name="T90" fmla="*/ 297 w 656"/>
                <a:gd name="T91" fmla="*/ 232 h 607"/>
                <a:gd name="T92" fmla="*/ 293 w 656"/>
                <a:gd name="T93" fmla="*/ 278 h 607"/>
                <a:gd name="T94" fmla="*/ 232 w 656"/>
                <a:gd name="T95" fmla="*/ 276 h 607"/>
                <a:gd name="T96" fmla="*/ 211 w 656"/>
                <a:gd name="T97" fmla="*/ 67 h 607"/>
                <a:gd name="T98" fmla="*/ 211 w 656"/>
                <a:gd name="T99" fmla="*/ 67 h 6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6"/>
                <a:gd name="T151" fmla="*/ 0 h 607"/>
                <a:gd name="T152" fmla="*/ 656 w 656"/>
                <a:gd name="T153" fmla="*/ 607 h 60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6" h="607">
                  <a:moveTo>
                    <a:pt x="211" y="67"/>
                  </a:moveTo>
                  <a:lnTo>
                    <a:pt x="147" y="82"/>
                  </a:lnTo>
                  <a:lnTo>
                    <a:pt x="148" y="128"/>
                  </a:lnTo>
                  <a:lnTo>
                    <a:pt x="194" y="118"/>
                  </a:lnTo>
                  <a:lnTo>
                    <a:pt x="200" y="240"/>
                  </a:lnTo>
                  <a:lnTo>
                    <a:pt x="171" y="249"/>
                  </a:lnTo>
                  <a:lnTo>
                    <a:pt x="171" y="287"/>
                  </a:lnTo>
                  <a:lnTo>
                    <a:pt x="118" y="293"/>
                  </a:lnTo>
                  <a:lnTo>
                    <a:pt x="95" y="262"/>
                  </a:lnTo>
                  <a:lnTo>
                    <a:pt x="15" y="283"/>
                  </a:lnTo>
                  <a:lnTo>
                    <a:pt x="0" y="348"/>
                  </a:lnTo>
                  <a:lnTo>
                    <a:pt x="101" y="363"/>
                  </a:lnTo>
                  <a:lnTo>
                    <a:pt x="196" y="420"/>
                  </a:lnTo>
                  <a:lnTo>
                    <a:pt x="224" y="523"/>
                  </a:lnTo>
                  <a:lnTo>
                    <a:pt x="221" y="607"/>
                  </a:lnTo>
                  <a:lnTo>
                    <a:pt x="424" y="561"/>
                  </a:lnTo>
                  <a:lnTo>
                    <a:pt x="468" y="599"/>
                  </a:lnTo>
                  <a:lnTo>
                    <a:pt x="565" y="559"/>
                  </a:lnTo>
                  <a:lnTo>
                    <a:pt x="500" y="453"/>
                  </a:lnTo>
                  <a:lnTo>
                    <a:pt x="519" y="333"/>
                  </a:lnTo>
                  <a:lnTo>
                    <a:pt x="586" y="272"/>
                  </a:lnTo>
                  <a:lnTo>
                    <a:pt x="656" y="213"/>
                  </a:lnTo>
                  <a:lnTo>
                    <a:pt x="629" y="190"/>
                  </a:lnTo>
                  <a:lnTo>
                    <a:pt x="597" y="202"/>
                  </a:lnTo>
                  <a:lnTo>
                    <a:pt x="601" y="0"/>
                  </a:lnTo>
                  <a:lnTo>
                    <a:pt x="525" y="13"/>
                  </a:lnTo>
                  <a:lnTo>
                    <a:pt x="523" y="50"/>
                  </a:lnTo>
                  <a:lnTo>
                    <a:pt x="574" y="42"/>
                  </a:lnTo>
                  <a:lnTo>
                    <a:pt x="570" y="177"/>
                  </a:lnTo>
                  <a:lnTo>
                    <a:pt x="532" y="181"/>
                  </a:lnTo>
                  <a:lnTo>
                    <a:pt x="531" y="211"/>
                  </a:lnTo>
                  <a:lnTo>
                    <a:pt x="473" y="219"/>
                  </a:lnTo>
                  <a:lnTo>
                    <a:pt x="464" y="36"/>
                  </a:lnTo>
                  <a:lnTo>
                    <a:pt x="405" y="48"/>
                  </a:lnTo>
                  <a:lnTo>
                    <a:pt x="399" y="86"/>
                  </a:lnTo>
                  <a:lnTo>
                    <a:pt x="445" y="84"/>
                  </a:lnTo>
                  <a:lnTo>
                    <a:pt x="445" y="194"/>
                  </a:lnTo>
                  <a:lnTo>
                    <a:pt x="416" y="198"/>
                  </a:lnTo>
                  <a:lnTo>
                    <a:pt x="413" y="249"/>
                  </a:lnTo>
                  <a:lnTo>
                    <a:pt x="359" y="245"/>
                  </a:lnTo>
                  <a:lnTo>
                    <a:pt x="340" y="55"/>
                  </a:lnTo>
                  <a:lnTo>
                    <a:pt x="268" y="65"/>
                  </a:lnTo>
                  <a:lnTo>
                    <a:pt x="270" y="103"/>
                  </a:lnTo>
                  <a:lnTo>
                    <a:pt x="329" y="103"/>
                  </a:lnTo>
                  <a:lnTo>
                    <a:pt x="329" y="228"/>
                  </a:lnTo>
                  <a:lnTo>
                    <a:pt x="297" y="232"/>
                  </a:lnTo>
                  <a:lnTo>
                    <a:pt x="293" y="278"/>
                  </a:lnTo>
                  <a:lnTo>
                    <a:pt x="232" y="276"/>
                  </a:lnTo>
                  <a:lnTo>
                    <a:pt x="211" y="67"/>
                  </a:lnTo>
                  <a:close/>
                </a:path>
              </a:pathLst>
            </a:custGeom>
            <a:solidFill>
              <a:srgbClr val="000000"/>
            </a:solidFill>
            <a:ln w="9525">
              <a:noFill/>
              <a:round/>
              <a:headEnd/>
              <a:tailEnd/>
            </a:ln>
          </p:spPr>
          <p:txBody>
            <a:bodyPr/>
            <a:lstStyle/>
            <a:p>
              <a:endParaRPr lang="id-ID"/>
            </a:p>
          </p:txBody>
        </p:sp>
        <p:sp>
          <p:nvSpPr>
            <p:cNvPr id="71746" name="Freeform 65"/>
            <p:cNvSpPr>
              <a:spLocks/>
            </p:cNvSpPr>
            <p:nvPr/>
          </p:nvSpPr>
          <p:spPr bwMode="auto">
            <a:xfrm>
              <a:off x="2734" y="2020"/>
              <a:ext cx="190" cy="160"/>
            </a:xfrm>
            <a:custGeom>
              <a:avLst/>
              <a:gdLst>
                <a:gd name="T0" fmla="*/ 0 w 380"/>
                <a:gd name="T1" fmla="*/ 70 h 319"/>
                <a:gd name="T2" fmla="*/ 2 w 380"/>
                <a:gd name="T3" fmla="*/ 104 h 319"/>
                <a:gd name="T4" fmla="*/ 55 w 380"/>
                <a:gd name="T5" fmla="*/ 104 h 319"/>
                <a:gd name="T6" fmla="*/ 55 w 380"/>
                <a:gd name="T7" fmla="*/ 218 h 319"/>
                <a:gd name="T8" fmla="*/ 21 w 380"/>
                <a:gd name="T9" fmla="*/ 231 h 319"/>
                <a:gd name="T10" fmla="*/ 21 w 380"/>
                <a:gd name="T11" fmla="*/ 269 h 319"/>
                <a:gd name="T12" fmla="*/ 61 w 380"/>
                <a:gd name="T13" fmla="*/ 277 h 319"/>
                <a:gd name="T14" fmla="*/ 137 w 380"/>
                <a:gd name="T15" fmla="*/ 279 h 319"/>
                <a:gd name="T16" fmla="*/ 171 w 380"/>
                <a:gd name="T17" fmla="*/ 319 h 319"/>
                <a:gd name="T18" fmla="*/ 346 w 380"/>
                <a:gd name="T19" fmla="*/ 199 h 319"/>
                <a:gd name="T20" fmla="*/ 380 w 380"/>
                <a:gd name="T21" fmla="*/ 146 h 319"/>
                <a:gd name="T22" fmla="*/ 380 w 380"/>
                <a:gd name="T23" fmla="*/ 0 h 319"/>
                <a:gd name="T24" fmla="*/ 306 w 380"/>
                <a:gd name="T25" fmla="*/ 9 h 319"/>
                <a:gd name="T26" fmla="*/ 312 w 380"/>
                <a:gd name="T27" fmla="*/ 45 h 319"/>
                <a:gd name="T28" fmla="*/ 354 w 380"/>
                <a:gd name="T29" fmla="*/ 34 h 319"/>
                <a:gd name="T30" fmla="*/ 358 w 380"/>
                <a:gd name="T31" fmla="*/ 119 h 319"/>
                <a:gd name="T32" fmla="*/ 320 w 380"/>
                <a:gd name="T33" fmla="*/ 131 h 319"/>
                <a:gd name="T34" fmla="*/ 316 w 380"/>
                <a:gd name="T35" fmla="*/ 182 h 319"/>
                <a:gd name="T36" fmla="*/ 247 w 380"/>
                <a:gd name="T37" fmla="*/ 205 h 319"/>
                <a:gd name="T38" fmla="*/ 234 w 380"/>
                <a:gd name="T39" fmla="*/ 26 h 319"/>
                <a:gd name="T40" fmla="*/ 156 w 380"/>
                <a:gd name="T41" fmla="*/ 38 h 319"/>
                <a:gd name="T42" fmla="*/ 156 w 380"/>
                <a:gd name="T43" fmla="*/ 85 h 319"/>
                <a:gd name="T44" fmla="*/ 219 w 380"/>
                <a:gd name="T45" fmla="*/ 79 h 319"/>
                <a:gd name="T46" fmla="*/ 219 w 380"/>
                <a:gd name="T47" fmla="*/ 197 h 319"/>
                <a:gd name="T48" fmla="*/ 175 w 380"/>
                <a:gd name="T49" fmla="*/ 201 h 319"/>
                <a:gd name="T50" fmla="*/ 169 w 380"/>
                <a:gd name="T51" fmla="*/ 239 h 319"/>
                <a:gd name="T52" fmla="*/ 84 w 380"/>
                <a:gd name="T53" fmla="*/ 245 h 319"/>
                <a:gd name="T54" fmla="*/ 84 w 380"/>
                <a:gd name="T55" fmla="*/ 55 h 319"/>
                <a:gd name="T56" fmla="*/ 0 w 380"/>
                <a:gd name="T57" fmla="*/ 70 h 319"/>
                <a:gd name="T58" fmla="*/ 0 w 380"/>
                <a:gd name="T59" fmla="*/ 70 h 31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0"/>
                <a:gd name="T91" fmla="*/ 0 h 319"/>
                <a:gd name="T92" fmla="*/ 380 w 380"/>
                <a:gd name="T93" fmla="*/ 319 h 31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0" h="319">
                  <a:moveTo>
                    <a:pt x="0" y="70"/>
                  </a:moveTo>
                  <a:lnTo>
                    <a:pt x="2" y="104"/>
                  </a:lnTo>
                  <a:lnTo>
                    <a:pt x="55" y="104"/>
                  </a:lnTo>
                  <a:lnTo>
                    <a:pt x="55" y="218"/>
                  </a:lnTo>
                  <a:lnTo>
                    <a:pt x="21" y="231"/>
                  </a:lnTo>
                  <a:lnTo>
                    <a:pt x="21" y="269"/>
                  </a:lnTo>
                  <a:lnTo>
                    <a:pt x="61" y="277"/>
                  </a:lnTo>
                  <a:lnTo>
                    <a:pt x="137" y="279"/>
                  </a:lnTo>
                  <a:lnTo>
                    <a:pt x="171" y="319"/>
                  </a:lnTo>
                  <a:lnTo>
                    <a:pt x="346" y="199"/>
                  </a:lnTo>
                  <a:lnTo>
                    <a:pt x="380" y="146"/>
                  </a:lnTo>
                  <a:lnTo>
                    <a:pt x="380" y="0"/>
                  </a:lnTo>
                  <a:lnTo>
                    <a:pt x="306" y="9"/>
                  </a:lnTo>
                  <a:lnTo>
                    <a:pt x="312" y="45"/>
                  </a:lnTo>
                  <a:lnTo>
                    <a:pt x="354" y="34"/>
                  </a:lnTo>
                  <a:lnTo>
                    <a:pt x="358" y="119"/>
                  </a:lnTo>
                  <a:lnTo>
                    <a:pt x="320" y="131"/>
                  </a:lnTo>
                  <a:lnTo>
                    <a:pt x="316" y="182"/>
                  </a:lnTo>
                  <a:lnTo>
                    <a:pt x="247" y="205"/>
                  </a:lnTo>
                  <a:lnTo>
                    <a:pt x="234" y="26"/>
                  </a:lnTo>
                  <a:lnTo>
                    <a:pt x="156" y="38"/>
                  </a:lnTo>
                  <a:lnTo>
                    <a:pt x="156" y="85"/>
                  </a:lnTo>
                  <a:lnTo>
                    <a:pt x="219" y="79"/>
                  </a:lnTo>
                  <a:lnTo>
                    <a:pt x="219" y="197"/>
                  </a:lnTo>
                  <a:lnTo>
                    <a:pt x="175" y="201"/>
                  </a:lnTo>
                  <a:lnTo>
                    <a:pt x="169" y="239"/>
                  </a:lnTo>
                  <a:lnTo>
                    <a:pt x="84" y="245"/>
                  </a:lnTo>
                  <a:lnTo>
                    <a:pt x="84" y="55"/>
                  </a:lnTo>
                  <a:lnTo>
                    <a:pt x="0" y="70"/>
                  </a:lnTo>
                  <a:close/>
                </a:path>
              </a:pathLst>
            </a:custGeom>
            <a:solidFill>
              <a:srgbClr val="000000"/>
            </a:solidFill>
            <a:ln w="9525">
              <a:noFill/>
              <a:round/>
              <a:headEnd/>
              <a:tailEnd/>
            </a:ln>
          </p:spPr>
          <p:txBody>
            <a:bodyPr/>
            <a:lstStyle/>
            <a:p>
              <a:endParaRPr lang="id-ID"/>
            </a:p>
          </p:txBody>
        </p:sp>
        <p:sp>
          <p:nvSpPr>
            <p:cNvPr id="71747" name="Freeform 66"/>
            <p:cNvSpPr>
              <a:spLocks/>
            </p:cNvSpPr>
            <p:nvPr/>
          </p:nvSpPr>
          <p:spPr bwMode="auto">
            <a:xfrm>
              <a:off x="2410" y="2487"/>
              <a:ext cx="771" cy="249"/>
            </a:xfrm>
            <a:custGeom>
              <a:avLst/>
              <a:gdLst>
                <a:gd name="T0" fmla="*/ 1367 w 1542"/>
                <a:gd name="T1" fmla="*/ 312 h 498"/>
                <a:gd name="T2" fmla="*/ 1230 w 1542"/>
                <a:gd name="T3" fmla="*/ 391 h 498"/>
                <a:gd name="T4" fmla="*/ 764 w 1542"/>
                <a:gd name="T5" fmla="*/ 287 h 498"/>
                <a:gd name="T6" fmla="*/ 342 w 1542"/>
                <a:gd name="T7" fmla="*/ 161 h 498"/>
                <a:gd name="T8" fmla="*/ 32 w 1542"/>
                <a:gd name="T9" fmla="*/ 0 h 498"/>
                <a:gd name="T10" fmla="*/ 0 w 1542"/>
                <a:gd name="T11" fmla="*/ 49 h 498"/>
                <a:gd name="T12" fmla="*/ 27 w 1542"/>
                <a:gd name="T13" fmla="*/ 247 h 498"/>
                <a:gd name="T14" fmla="*/ 57 w 1542"/>
                <a:gd name="T15" fmla="*/ 211 h 498"/>
                <a:gd name="T16" fmla="*/ 57 w 1542"/>
                <a:gd name="T17" fmla="*/ 101 h 498"/>
                <a:gd name="T18" fmla="*/ 122 w 1542"/>
                <a:gd name="T19" fmla="*/ 120 h 498"/>
                <a:gd name="T20" fmla="*/ 127 w 1542"/>
                <a:gd name="T21" fmla="*/ 201 h 498"/>
                <a:gd name="T22" fmla="*/ 103 w 1542"/>
                <a:gd name="T23" fmla="*/ 260 h 498"/>
                <a:gd name="T24" fmla="*/ 162 w 1542"/>
                <a:gd name="T25" fmla="*/ 226 h 498"/>
                <a:gd name="T26" fmla="*/ 162 w 1542"/>
                <a:gd name="T27" fmla="*/ 146 h 498"/>
                <a:gd name="T28" fmla="*/ 228 w 1542"/>
                <a:gd name="T29" fmla="*/ 177 h 498"/>
                <a:gd name="T30" fmla="*/ 262 w 1542"/>
                <a:gd name="T31" fmla="*/ 266 h 498"/>
                <a:gd name="T32" fmla="*/ 222 w 1542"/>
                <a:gd name="T33" fmla="*/ 315 h 498"/>
                <a:gd name="T34" fmla="*/ 272 w 1542"/>
                <a:gd name="T35" fmla="*/ 315 h 498"/>
                <a:gd name="T36" fmla="*/ 314 w 1542"/>
                <a:gd name="T37" fmla="*/ 266 h 498"/>
                <a:gd name="T38" fmla="*/ 293 w 1542"/>
                <a:gd name="T39" fmla="*/ 217 h 498"/>
                <a:gd name="T40" fmla="*/ 323 w 1542"/>
                <a:gd name="T41" fmla="*/ 190 h 498"/>
                <a:gd name="T42" fmla="*/ 443 w 1542"/>
                <a:gd name="T43" fmla="*/ 232 h 498"/>
                <a:gd name="T44" fmla="*/ 443 w 1542"/>
                <a:gd name="T45" fmla="*/ 296 h 498"/>
                <a:gd name="T46" fmla="*/ 504 w 1542"/>
                <a:gd name="T47" fmla="*/ 312 h 498"/>
                <a:gd name="T48" fmla="*/ 504 w 1542"/>
                <a:gd name="T49" fmla="*/ 266 h 498"/>
                <a:gd name="T50" fmla="*/ 709 w 1542"/>
                <a:gd name="T51" fmla="*/ 315 h 498"/>
                <a:gd name="T52" fmla="*/ 699 w 1542"/>
                <a:gd name="T53" fmla="*/ 372 h 498"/>
                <a:gd name="T54" fmla="*/ 749 w 1542"/>
                <a:gd name="T55" fmla="*/ 376 h 498"/>
                <a:gd name="T56" fmla="*/ 749 w 1542"/>
                <a:gd name="T57" fmla="*/ 331 h 498"/>
                <a:gd name="T58" fmla="*/ 969 w 1542"/>
                <a:gd name="T59" fmla="*/ 367 h 498"/>
                <a:gd name="T60" fmla="*/ 966 w 1542"/>
                <a:gd name="T61" fmla="*/ 428 h 498"/>
                <a:gd name="T62" fmla="*/ 1015 w 1542"/>
                <a:gd name="T63" fmla="*/ 437 h 498"/>
                <a:gd name="T64" fmla="*/ 1015 w 1542"/>
                <a:gd name="T65" fmla="*/ 388 h 498"/>
                <a:gd name="T66" fmla="*/ 1217 w 1542"/>
                <a:gd name="T67" fmla="*/ 422 h 498"/>
                <a:gd name="T68" fmla="*/ 1211 w 1542"/>
                <a:gd name="T69" fmla="*/ 498 h 498"/>
                <a:gd name="T70" fmla="*/ 1260 w 1542"/>
                <a:gd name="T71" fmla="*/ 492 h 498"/>
                <a:gd name="T72" fmla="*/ 1266 w 1542"/>
                <a:gd name="T73" fmla="*/ 422 h 498"/>
                <a:gd name="T74" fmla="*/ 1466 w 1542"/>
                <a:gd name="T75" fmla="*/ 291 h 498"/>
                <a:gd name="T76" fmla="*/ 1466 w 1542"/>
                <a:gd name="T77" fmla="*/ 346 h 498"/>
                <a:gd name="T78" fmla="*/ 1542 w 1542"/>
                <a:gd name="T79" fmla="*/ 287 h 498"/>
                <a:gd name="T80" fmla="*/ 1502 w 1542"/>
                <a:gd name="T81" fmla="*/ 241 h 498"/>
                <a:gd name="T82" fmla="*/ 1367 w 1542"/>
                <a:gd name="T83" fmla="*/ 312 h 498"/>
                <a:gd name="T84" fmla="*/ 1367 w 1542"/>
                <a:gd name="T85" fmla="*/ 312 h 49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42"/>
                <a:gd name="T130" fmla="*/ 0 h 498"/>
                <a:gd name="T131" fmla="*/ 1542 w 1542"/>
                <a:gd name="T132" fmla="*/ 498 h 49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42" h="498">
                  <a:moveTo>
                    <a:pt x="1367" y="312"/>
                  </a:moveTo>
                  <a:lnTo>
                    <a:pt x="1230" y="391"/>
                  </a:lnTo>
                  <a:lnTo>
                    <a:pt x="764" y="287"/>
                  </a:lnTo>
                  <a:lnTo>
                    <a:pt x="342" y="161"/>
                  </a:lnTo>
                  <a:lnTo>
                    <a:pt x="32" y="0"/>
                  </a:lnTo>
                  <a:lnTo>
                    <a:pt x="0" y="49"/>
                  </a:lnTo>
                  <a:lnTo>
                    <a:pt x="27" y="247"/>
                  </a:lnTo>
                  <a:lnTo>
                    <a:pt x="57" y="211"/>
                  </a:lnTo>
                  <a:lnTo>
                    <a:pt x="57" y="101"/>
                  </a:lnTo>
                  <a:lnTo>
                    <a:pt x="122" y="120"/>
                  </a:lnTo>
                  <a:lnTo>
                    <a:pt x="127" y="201"/>
                  </a:lnTo>
                  <a:lnTo>
                    <a:pt x="103" y="260"/>
                  </a:lnTo>
                  <a:lnTo>
                    <a:pt x="162" y="226"/>
                  </a:lnTo>
                  <a:lnTo>
                    <a:pt x="162" y="146"/>
                  </a:lnTo>
                  <a:lnTo>
                    <a:pt x="228" y="177"/>
                  </a:lnTo>
                  <a:lnTo>
                    <a:pt x="262" y="266"/>
                  </a:lnTo>
                  <a:lnTo>
                    <a:pt x="222" y="315"/>
                  </a:lnTo>
                  <a:lnTo>
                    <a:pt x="272" y="315"/>
                  </a:lnTo>
                  <a:lnTo>
                    <a:pt x="314" y="266"/>
                  </a:lnTo>
                  <a:lnTo>
                    <a:pt x="293" y="217"/>
                  </a:lnTo>
                  <a:lnTo>
                    <a:pt x="323" y="190"/>
                  </a:lnTo>
                  <a:lnTo>
                    <a:pt x="443" y="232"/>
                  </a:lnTo>
                  <a:lnTo>
                    <a:pt x="443" y="296"/>
                  </a:lnTo>
                  <a:lnTo>
                    <a:pt x="504" y="312"/>
                  </a:lnTo>
                  <a:lnTo>
                    <a:pt x="504" y="266"/>
                  </a:lnTo>
                  <a:lnTo>
                    <a:pt x="709" y="315"/>
                  </a:lnTo>
                  <a:lnTo>
                    <a:pt x="699" y="372"/>
                  </a:lnTo>
                  <a:lnTo>
                    <a:pt x="749" y="376"/>
                  </a:lnTo>
                  <a:lnTo>
                    <a:pt x="749" y="331"/>
                  </a:lnTo>
                  <a:lnTo>
                    <a:pt x="969" y="367"/>
                  </a:lnTo>
                  <a:lnTo>
                    <a:pt x="966" y="428"/>
                  </a:lnTo>
                  <a:lnTo>
                    <a:pt x="1015" y="437"/>
                  </a:lnTo>
                  <a:lnTo>
                    <a:pt x="1015" y="388"/>
                  </a:lnTo>
                  <a:lnTo>
                    <a:pt x="1217" y="422"/>
                  </a:lnTo>
                  <a:lnTo>
                    <a:pt x="1211" y="498"/>
                  </a:lnTo>
                  <a:lnTo>
                    <a:pt x="1260" y="492"/>
                  </a:lnTo>
                  <a:lnTo>
                    <a:pt x="1266" y="422"/>
                  </a:lnTo>
                  <a:lnTo>
                    <a:pt x="1466" y="291"/>
                  </a:lnTo>
                  <a:lnTo>
                    <a:pt x="1466" y="346"/>
                  </a:lnTo>
                  <a:lnTo>
                    <a:pt x="1542" y="287"/>
                  </a:lnTo>
                  <a:lnTo>
                    <a:pt x="1502" y="241"/>
                  </a:lnTo>
                  <a:lnTo>
                    <a:pt x="1367" y="312"/>
                  </a:lnTo>
                  <a:close/>
                </a:path>
              </a:pathLst>
            </a:custGeom>
            <a:solidFill>
              <a:srgbClr val="000000"/>
            </a:solidFill>
            <a:ln w="9525">
              <a:noFill/>
              <a:round/>
              <a:headEnd/>
              <a:tailEnd/>
            </a:ln>
          </p:spPr>
          <p:txBody>
            <a:bodyPr/>
            <a:lstStyle/>
            <a:p>
              <a:endParaRPr lang="id-ID"/>
            </a:p>
          </p:txBody>
        </p:sp>
        <p:sp>
          <p:nvSpPr>
            <p:cNvPr id="71748" name="Freeform 67"/>
            <p:cNvSpPr>
              <a:spLocks/>
            </p:cNvSpPr>
            <p:nvPr/>
          </p:nvSpPr>
          <p:spPr bwMode="auto">
            <a:xfrm>
              <a:off x="2773" y="2687"/>
              <a:ext cx="79" cy="78"/>
            </a:xfrm>
            <a:custGeom>
              <a:avLst/>
              <a:gdLst>
                <a:gd name="T0" fmla="*/ 129 w 160"/>
                <a:gd name="T1" fmla="*/ 15 h 156"/>
                <a:gd name="T2" fmla="*/ 160 w 160"/>
                <a:gd name="T3" fmla="*/ 70 h 156"/>
                <a:gd name="T4" fmla="*/ 150 w 160"/>
                <a:gd name="T5" fmla="*/ 137 h 156"/>
                <a:gd name="T6" fmla="*/ 74 w 160"/>
                <a:gd name="T7" fmla="*/ 156 h 156"/>
                <a:gd name="T8" fmla="*/ 4 w 160"/>
                <a:gd name="T9" fmla="*/ 101 h 156"/>
                <a:gd name="T10" fmla="*/ 0 w 160"/>
                <a:gd name="T11" fmla="*/ 42 h 156"/>
                <a:gd name="T12" fmla="*/ 46 w 160"/>
                <a:gd name="T13" fmla="*/ 0 h 156"/>
                <a:gd name="T14" fmla="*/ 46 w 160"/>
                <a:gd name="T15" fmla="*/ 82 h 156"/>
                <a:gd name="T16" fmla="*/ 114 w 160"/>
                <a:gd name="T17" fmla="*/ 101 h 156"/>
                <a:gd name="T18" fmla="*/ 129 w 160"/>
                <a:gd name="T19" fmla="*/ 15 h 156"/>
                <a:gd name="T20" fmla="*/ 129 w 160"/>
                <a:gd name="T21" fmla="*/ 15 h 1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0"/>
                <a:gd name="T34" fmla="*/ 0 h 156"/>
                <a:gd name="T35" fmla="*/ 160 w 160"/>
                <a:gd name="T36" fmla="*/ 156 h 1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0" h="156">
                  <a:moveTo>
                    <a:pt x="129" y="15"/>
                  </a:moveTo>
                  <a:lnTo>
                    <a:pt x="160" y="70"/>
                  </a:lnTo>
                  <a:lnTo>
                    <a:pt x="150" y="137"/>
                  </a:lnTo>
                  <a:lnTo>
                    <a:pt x="74" y="156"/>
                  </a:lnTo>
                  <a:lnTo>
                    <a:pt x="4" y="101"/>
                  </a:lnTo>
                  <a:lnTo>
                    <a:pt x="0" y="42"/>
                  </a:lnTo>
                  <a:lnTo>
                    <a:pt x="46" y="0"/>
                  </a:lnTo>
                  <a:lnTo>
                    <a:pt x="46" y="82"/>
                  </a:lnTo>
                  <a:lnTo>
                    <a:pt x="114" y="101"/>
                  </a:lnTo>
                  <a:lnTo>
                    <a:pt x="129" y="15"/>
                  </a:lnTo>
                  <a:close/>
                </a:path>
              </a:pathLst>
            </a:custGeom>
            <a:solidFill>
              <a:srgbClr val="000000"/>
            </a:solidFill>
            <a:ln w="9525">
              <a:noFill/>
              <a:round/>
              <a:headEnd/>
              <a:tailEnd/>
            </a:ln>
          </p:spPr>
          <p:txBody>
            <a:bodyPr/>
            <a:lstStyle/>
            <a:p>
              <a:endParaRPr lang="id-ID"/>
            </a:p>
          </p:txBody>
        </p:sp>
        <p:sp>
          <p:nvSpPr>
            <p:cNvPr id="71749" name="Freeform 68"/>
            <p:cNvSpPr>
              <a:spLocks/>
            </p:cNvSpPr>
            <p:nvPr/>
          </p:nvSpPr>
          <p:spPr bwMode="auto">
            <a:xfrm>
              <a:off x="2872" y="2716"/>
              <a:ext cx="78" cy="60"/>
            </a:xfrm>
            <a:custGeom>
              <a:avLst/>
              <a:gdLst>
                <a:gd name="T0" fmla="*/ 30 w 156"/>
                <a:gd name="T1" fmla="*/ 9 h 120"/>
                <a:gd name="T2" fmla="*/ 0 w 156"/>
                <a:gd name="T3" fmla="*/ 59 h 120"/>
                <a:gd name="T4" fmla="*/ 36 w 156"/>
                <a:gd name="T5" fmla="*/ 104 h 120"/>
                <a:gd name="T6" fmla="*/ 91 w 156"/>
                <a:gd name="T7" fmla="*/ 120 h 120"/>
                <a:gd name="T8" fmla="*/ 156 w 156"/>
                <a:gd name="T9" fmla="*/ 89 h 120"/>
                <a:gd name="T10" fmla="*/ 146 w 156"/>
                <a:gd name="T11" fmla="*/ 0 h 120"/>
                <a:gd name="T12" fmla="*/ 66 w 156"/>
                <a:gd name="T13" fmla="*/ 80 h 120"/>
                <a:gd name="T14" fmla="*/ 30 w 156"/>
                <a:gd name="T15" fmla="*/ 9 h 120"/>
                <a:gd name="T16" fmla="*/ 30 w 156"/>
                <a:gd name="T17" fmla="*/ 9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6"/>
                <a:gd name="T28" fmla="*/ 0 h 120"/>
                <a:gd name="T29" fmla="*/ 156 w 156"/>
                <a:gd name="T30" fmla="*/ 120 h 1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6" h="120">
                  <a:moveTo>
                    <a:pt x="30" y="9"/>
                  </a:moveTo>
                  <a:lnTo>
                    <a:pt x="0" y="59"/>
                  </a:lnTo>
                  <a:lnTo>
                    <a:pt x="36" y="104"/>
                  </a:lnTo>
                  <a:lnTo>
                    <a:pt x="91" y="120"/>
                  </a:lnTo>
                  <a:lnTo>
                    <a:pt x="156" y="89"/>
                  </a:lnTo>
                  <a:lnTo>
                    <a:pt x="146" y="0"/>
                  </a:lnTo>
                  <a:lnTo>
                    <a:pt x="66" y="80"/>
                  </a:lnTo>
                  <a:lnTo>
                    <a:pt x="30" y="9"/>
                  </a:lnTo>
                  <a:close/>
                </a:path>
              </a:pathLst>
            </a:custGeom>
            <a:solidFill>
              <a:srgbClr val="000000"/>
            </a:solidFill>
            <a:ln w="9525">
              <a:noFill/>
              <a:round/>
              <a:headEnd/>
              <a:tailEnd/>
            </a:ln>
          </p:spPr>
          <p:txBody>
            <a:bodyPr/>
            <a:lstStyle/>
            <a:p>
              <a:endParaRPr lang="id-ID"/>
            </a:p>
          </p:txBody>
        </p:sp>
        <p:sp>
          <p:nvSpPr>
            <p:cNvPr id="71750" name="Freeform 69"/>
            <p:cNvSpPr>
              <a:spLocks/>
            </p:cNvSpPr>
            <p:nvPr/>
          </p:nvSpPr>
          <p:spPr bwMode="auto">
            <a:xfrm>
              <a:off x="2984" y="2730"/>
              <a:ext cx="62" cy="63"/>
            </a:xfrm>
            <a:custGeom>
              <a:avLst/>
              <a:gdLst>
                <a:gd name="T0" fmla="*/ 25 w 126"/>
                <a:gd name="T1" fmla="*/ 0 h 126"/>
                <a:gd name="T2" fmla="*/ 0 w 126"/>
                <a:gd name="T3" fmla="*/ 46 h 126"/>
                <a:gd name="T4" fmla="*/ 4 w 126"/>
                <a:gd name="T5" fmla="*/ 126 h 126"/>
                <a:gd name="T6" fmla="*/ 90 w 126"/>
                <a:gd name="T7" fmla="*/ 126 h 126"/>
                <a:gd name="T8" fmla="*/ 126 w 126"/>
                <a:gd name="T9" fmla="*/ 52 h 126"/>
                <a:gd name="T10" fmla="*/ 95 w 126"/>
                <a:gd name="T11" fmla="*/ 31 h 126"/>
                <a:gd name="T12" fmla="*/ 55 w 126"/>
                <a:gd name="T13" fmla="*/ 97 h 126"/>
                <a:gd name="T14" fmla="*/ 25 w 126"/>
                <a:gd name="T15" fmla="*/ 0 h 126"/>
                <a:gd name="T16" fmla="*/ 25 w 126"/>
                <a:gd name="T17" fmla="*/ 0 h 1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
                <a:gd name="T28" fmla="*/ 0 h 126"/>
                <a:gd name="T29" fmla="*/ 126 w 126"/>
                <a:gd name="T30" fmla="*/ 126 h 1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 h="126">
                  <a:moveTo>
                    <a:pt x="25" y="0"/>
                  </a:moveTo>
                  <a:lnTo>
                    <a:pt x="0" y="46"/>
                  </a:lnTo>
                  <a:lnTo>
                    <a:pt x="4" y="126"/>
                  </a:lnTo>
                  <a:lnTo>
                    <a:pt x="90" y="126"/>
                  </a:lnTo>
                  <a:lnTo>
                    <a:pt x="126" y="52"/>
                  </a:lnTo>
                  <a:lnTo>
                    <a:pt x="95" y="31"/>
                  </a:lnTo>
                  <a:lnTo>
                    <a:pt x="55" y="97"/>
                  </a:lnTo>
                  <a:lnTo>
                    <a:pt x="25" y="0"/>
                  </a:lnTo>
                  <a:close/>
                </a:path>
              </a:pathLst>
            </a:custGeom>
            <a:solidFill>
              <a:srgbClr val="000000"/>
            </a:solidFill>
            <a:ln w="9525">
              <a:noFill/>
              <a:round/>
              <a:headEnd/>
              <a:tailEnd/>
            </a:ln>
          </p:spPr>
          <p:txBody>
            <a:bodyPr/>
            <a:lstStyle/>
            <a:p>
              <a:endParaRPr lang="id-ID"/>
            </a:p>
          </p:txBody>
        </p:sp>
        <p:sp>
          <p:nvSpPr>
            <p:cNvPr id="71751" name="Freeform 70"/>
            <p:cNvSpPr>
              <a:spLocks/>
            </p:cNvSpPr>
            <p:nvPr/>
          </p:nvSpPr>
          <p:spPr bwMode="auto">
            <a:xfrm>
              <a:off x="2261" y="2687"/>
              <a:ext cx="1199" cy="546"/>
            </a:xfrm>
            <a:custGeom>
              <a:avLst/>
              <a:gdLst>
                <a:gd name="T0" fmla="*/ 1819 w 2397"/>
                <a:gd name="T1" fmla="*/ 0 h 1091"/>
                <a:gd name="T2" fmla="*/ 1714 w 2397"/>
                <a:gd name="T3" fmla="*/ 85 h 1091"/>
                <a:gd name="T4" fmla="*/ 1720 w 2397"/>
                <a:gd name="T5" fmla="*/ 587 h 1091"/>
                <a:gd name="T6" fmla="*/ 1665 w 2397"/>
                <a:gd name="T7" fmla="*/ 648 h 1091"/>
                <a:gd name="T8" fmla="*/ 1429 w 2397"/>
                <a:gd name="T9" fmla="*/ 669 h 1091"/>
                <a:gd name="T10" fmla="*/ 876 w 2397"/>
                <a:gd name="T11" fmla="*/ 568 h 1091"/>
                <a:gd name="T12" fmla="*/ 591 w 2397"/>
                <a:gd name="T13" fmla="*/ 433 h 1091"/>
                <a:gd name="T14" fmla="*/ 385 w 2397"/>
                <a:gd name="T15" fmla="*/ 272 h 1091"/>
                <a:gd name="T16" fmla="*/ 460 w 2397"/>
                <a:gd name="T17" fmla="*/ 397 h 1091"/>
                <a:gd name="T18" fmla="*/ 802 w 2397"/>
                <a:gd name="T19" fmla="*/ 602 h 1091"/>
                <a:gd name="T20" fmla="*/ 1163 w 2397"/>
                <a:gd name="T21" fmla="*/ 673 h 1091"/>
                <a:gd name="T22" fmla="*/ 1494 w 2397"/>
                <a:gd name="T23" fmla="*/ 718 h 1091"/>
                <a:gd name="T24" fmla="*/ 1488 w 2397"/>
                <a:gd name="T25" fmla="*/ 834 h 1091"/>
                <a:gd name="T26" fmla="*/ 1307 w 2397"/>
                <a:gd name="T27" fmla="*/ 874 h 1091"/>
                <a:gd name="T28" fmla="*/ 986 w 2397"/>
                <a:gd name="T29" fmla="*/ 825 h 1091"/>
                <a:gd name="T30" fmla="*/ 551 w 2397"/>
                <a:gd name="T31" fmla="*/ 654 h 1091"/>
                <a:gd name="T32" fmla="*/ 315 w 2397"/>
                <a:gd name="T33" fmla="*/ 412 h 1091"/>
                <a:gd name="T34" fmla="*/ 309 w 2397"/>
                <a:gd name="T35" fmla="*/ 262 h 1091"/>
                <a:gd name="T36" fmla="*/ 349 w 2397"/>
                <a:gd name="T37" fmla="*/ 201 h 1091"/>
                <a:gd name="T38" fmla="*/ 349 w 2397"/>
                <a:gd name="T39" fmla="*/ 6 h 1091"/>
                <a:gd name="T40" fmla="*/ 150 w 2397"/>
                <a:gd name="T41" fmla="*/ 217 h 1091"/>
                <a:gd name="T42" fmla="*/ 34 w 2397"/>
                <a:gd name="T43" fmla="*/ 277 h 1091"/>
                <a:gd name="T44" fmla="*/ 0 w 2397"/>
                <a:gd name="T45" fmla="*/ 382 h 1091"/>
                <a:gd name="T46" fmla="*/ 79 w 2397"/>
                <a:gd name="T47" fmla="*/ 599 h 1091"/>
                <a:gd name="T48" fmla="*/ 279 w 2397"/>
                <a:gd name="T49" fmla="*/ 794 h 1091"/>
                <a:gd name="T50" fmla="*/ 490 w 2397"/>
                <a:gd name="T51" fmla="*/ 920 h 1091"/>
                <a:gd name="T52" fmla="*/ 790 w 2397"/>
                <a:gd name="T53" fmla="*/ 1045 h 1091"/>
                <a:gd name="T54" fmla="*/ 1112 w 2397"/>
                <a:gd name="T55" fmla="*/ 1080 h 1091"/>
                <a:gd name="T56" fmla="*/ 1429 w 2397"/>
                <a:gd name="T57" fmla="*/ 1091 h 1091"/>
                <a:gd name="T58" fmla="*/ 1583 w 2397"/>
                <a:gd name="T59" fmla="*/ 1055 h 1091"/>
                <a:gd name="T60" fmla="*/ 1935 w 2397"/>
                <a:gd name="T61" fmla="*/ 789 h 1091"/>
                <a:gd name="T62" fmla="*/ 1950 w 2397"/>
                <a:gd name="T63" fmla="*/ 699 h 1091"/>
                <a:gd name="T64" fmla="*/ 2290 w 2397"/>
                <a:gd name="T65" fmla="*/ 407 h 1091"/>
                <a:gd name="T66" fmla="*/ 2286 w 2397"/>
                <a:gd name="T67" fmla="*/ 352 h 1091"/>
                <a:gd name="T68" fmla="*/ 2397 w 2397"/>
                <a:gd name="T69" fmla="*/ 238 h 1091"/>
                <a:gd name="T70" fmla="*/ 2397 w 2397"/>
                <a:gd name="T71" fmla="*/ 186 h 1091"/>
                <a:gd name="T72" fmla="*/ 1965 w 2397"/>
                <a:gd name="T73" fmla="*/ 553 h 1091"/>
                <a:gd name="T74" fmla="*/ 2205 w 2397"/>
                <a:gd name="T75" fmla="*/ 437 h 1091"/>
                <a:gd name="T76" fmla="*/ 1775 w 2397"/>
                <a:gd name="T77" fmla="*/ 755 h 1091"/>
                <a:gd name="T78" fmla="*/ 1885 w 2397"/>
                <a:gd name="T79" fmla="*/ 755 h 1091"/>
                <a:gd name="T80" fmla="*/ 1745 w 2397"/>
                <a:gd name="T81" fmla="*/ 825 h 1091"/>
                <a:gd name="T82" fmla="*/ 1729 w 2397"/>
                <a:gd name="T83" fmla="*/ 648 h 1091"/>
                <a:gd name="T84" fmla="*/ 1874 w 2397"/>
                <a:gd name="T85" fmla="*/ 593 h 1091"/>
                <a:gd name="T86" fmla="*/ 2165 w 2397"/>
                <a:gd name="T87" fmla="*/ 296 h 1091"/>
                <a:gd name="T88" fmla="*/ 1860 w 2397"/>
                <a:gd name="T89" fmla="*/ 528 h 1091"/>
                <a:gd name="T90" fmla="*/ 1840 w 2397"/>
                <a:gd name="T91" fmla="*/ 70 h 1091"/>
                <a:gd name="T92" fmla="*/ 1809 w 2397"/>
                <a:gd name="T93" fmla="*/ 116 h 1091"/>
                <a:gd name="T94" fmla="*/ 1819 w 2397"/>
                <a:gd name="T95" fmla="*/ 528 h 1091"/>
                <a:gd name="T96" fmla="*/ 1769 w 2397"/>
                <a:gd name="T97" fmla="*/ 568 h 1091"/>
                <a:gd name="T98" fmla="*/ 1754 w 2397"/>
                <a:gd name="T99" fmla="*/ 101 h 1091"/>
                <a:gd name="T100" fmla="*/ 1819 w 2397"/>
                <a:gd name="T101" fmla="*/ 0 h 1091"/>
                <a:gd name="T102" fmla="*/ 1819 w 2397"/>
                <a:gd name="T103" fmla="*/ 0 h 10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97"/>
                <a:gd name="T157" fmla="*/ 0 h 1091"/>
                <a:gd name="T158" fmla="*/ 2397 w 2397"/>
                <a:gd name="T159" fmla="*/ 1091 h 10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97" h="1091">
                  <a:moveTo>
                    <a:pt x="1819" y="0"/>
                  </a:moveTo>
                  <a:lnTo>
                    <a:pt x="1714" y="85"/>
                  </a:lnTo>
                  <a:lnTo>
                    <a:pt x="1720" y="587"/>
                  </a:lnTo>
                  <a:lnTo>
                    <a:pt x="1665" y="648"/>
                  </a:lnTo>
                  <a:lnTo>
                    <a:pt x="1429" y="669"/>
                  </a:lnTo>
                  <a:lnTo>
                    <a:pt x="876" y="568"/>
                  </a:lnTo>
                  <a:lnTo>
                    <a:pt x="591" y="433"/>
                  </a:lnTo>
                  <a:lnTo>
                    <a:pt x="385" y="272"/>
                  </a:lnTo>
                  <a:lnTo>
                    <a:pt x="460" y="397"/>
                  </a:lnTo>
                  <a:lnTo>
                    <a:pt x="802" y="602"/>
                  </a:lnTo>
                  <a:lnTo>
                    <a:pt x="1163" y="673"/>
                  </a:lnTo>
                  <a:lnTo>
                    <a:pt x="1494" y="718"/>
                  </a:lnTo>
                  <a:lnTo>
                    <a:pt x="1488" y="834"/>
                  </a:lnTo>
                  <a:lnTo>
                    <a:pt x="1307" y="874"/>
                  </a:lnTo>
                  <a:lnTo>
                    <a:pt x="986" y="825"/>
                  </a:lnTo>
                  <a:lnTo>
                    <a:pt x="551" y="654"/>
                  </a:lnTo>
                  <a:lnTo>
                    <a:pt x="315" y="412"/>
                  </a:lnTo>
                  <a:lnTo>
                    <a:pt x="309" y="262"/>
                  </a:lnTo>
                  <a:lnTo>
                    <a:pt x="349" y="201"/>
                  </a:lnTo>
                  <a:lnTo>
                    <a:pt x="349" y="6"/>
                  </a:lnTo>
                  <a:lnTo>
                    <a:pt x="150" y="217"/>
                  </a:lnTo>
                  <a:lnTo>
                    <a:pt x="34" y="277"/>
                  </a:lnTo>
                  <a:lnTo>
                    <a:pt x="0" y="382"/>
                  </a:lnTo>
                  <a:lnTo>
                    <a:pt x="79" y="599"/>
                  </a:lnTo>
                  <a:lnTo>
                    <a:pt x="279" y="794"/>
                  </a:lnTo>
                  <a:lnTo>
                    <a:pt x="490" y="920"/>
                  </a:lnTo>
                  <a:lnTo>
                    <a:pt x="790" y="1045"/>
                  </a:lnTo>
                  <a:lnTo>
                    <a:pt x="1112" y="1080"/>
                  </a:lnTo>
                  <a:lnTo>
                    <a:pt x="1429" y="1091"/>
                  </a:lnTo>
                  <a:lnTo>
                    <a:pt x="1583" y="1055"/>
                  </a:lnTo>
                  <a:lnTo>
                    <a:pt x="1935" y="789"/>
                  </a:lnTo>
                  <a:lnTo>
                    <a:pt x="1950" y="699"/>
                  </a:lnTo>
                  <a:lnTo>
                    <a:pt x="2290" y="407"/>
                  </a:lnTo>
                  <a:lnTo>
                    <a:pt x="2286" y="352"/>
                  </a:lnTo>
                  <a:lnTo>
                    <a:pt x="2397" y="238"/>
                  </a:lnTo>
                  <a:lnTo>
                    <a:pt x="2397" y="186"/>
                  </a:lnTo>
                  <a:lnTo>
                    <a:pt x="1965" y="553"/>
                  </a:lnTo>
                  <a:lnTo>
                    <a:pt x="2205" y="437"/>
                  </a:lnTo>
                  <a:lnTo>
                    <a:pt x="1775" y="755"/>
                  </a:lnTo>
                  <a:lnTo>
                    <a:pt x="1885" y="755"/>
                  </a:lnTo>
                  <a:lnTo>
                    <a:pt x="1745" y="825"/>
                  </a:lnTo>
                  <a:lnTo>
                    <a:pt x="1729" y="648"/>
                  </a:lnTo>
                  <a:lnTo>
                    <a:pt x="1874" y="593"/>
                  </a:lnTo>
                  <a:lnTo>
                    <a:pt x="2165" y="296"/>
                  </a:lnTo>
                  <a:lnTo>
                    <a:pt x="1860" y="528"/>
                  </a:lnTo>
                  <a:lnTo>
                    <a:pt x="1840" y="70"/>
                  </a:lnTo>
                  <a:lnTo>
                    <a:pt x="1809" y="116"/>
                  </a:lnTo>
                  <a:lnTo>
                    <a:pt x="1819" y="528"/>
                  </a:lnTo>
                  <a:lnTo>
                    <a:pt x="1769" y="568"/>
                  </a:lnTo>
                  <a:lnTo>
                    <a:pt x="1754" y="101"/>
                  </a:lnTo>
                  <a:lnTo>
                    <a:pt x="1819" y="0"/>
                  </a:lnTo>
                  <a:close/>
                </a:path>
              </a:pathLst>
            </a:custGeom>
            <a:solidFill>
              <a:srgbClr val="000000"/>
            </a:solidFill>
            <a:ln w="9525">
              <a:noFill/>
              <a:round/>
              <a:headEnd/>
              <a:tailEnd/>
            </a:ln>
          </p:spPr>
          <p:txBody>
            <a:bodyPr/>
            <a:lstStyle/>
            <a:p>
              <a:endParaRPr lang="id-ID"/>
            </a:p>
          </p:txBody>
        </p:sp>
        <p:sp>
          <p:nvSpPr>
            <p:cNvPr id="71752" name="Freeform 71"/>
            <p:cNvSpPr>
              <a:spLocks/>
            </p:cNvSpPr>
            <p:nvPr/>
          </p:nvSpPr>
          <p:spPr bwMode="auto">
            <a:xfrm>
              <a:off x="3350" y="2211"/>
              <a:ext cx="275" cy="617"/>
            </a:xfrm>
            <a:custGeom>
              <a:avLst/>
              <a:gdLst>
                <a:gd name="T0" fmla="*/ 481 w 551"/>
                <a:gd name="T1" fmla="*/ 425 h 1233"/>
                <a:gd name="T2" fmla="*/ 471 w 551"/>
                <a:gd name="T3" fmla="*/ 798 h 1233"/>
                <a:gd name="T4" fmla="*/ 44 w 551"/>
                <a:gd name="T5" fmla="*/ 1199 h 1233"/>
                <a:gd name="T6" fmla="*/ 260 w 551"/>
                <a:gd name="T7" fmla="*/ 1079 h 1233"/>
                <a:gd name="T8" fmla="*/ 154 w 551"/>
                <a:gd name="T9" fmla="*/ 1224 h 1233"/>
                <a:gd name="T10" fmla="*/ 221 w 551"/>
                <a:gd name="T11" fmla="*/ 1233 h 1233"/>
                <a:gd name="T12" fmla="*/ 350 w 551"/>
                <a:gd name="T13" fmla="*/ 1150 h 1233"/>
                <a:gd name="T14" fmla="*/ 350 w 551"/>
                <a:gd name="T15" fmla="*/ 1028 h 1233"/>
                <a:gd name="T16" fmla="*/ 481 w 551"/>
                <a:gd name="T17" fmla="*/ 923 h 1233"/>
                <a:gd name="T18" fmla="*/ 471 w 551"/>
                <a:gd name="T19" fmla="*/ 857 h 1233"/>
                <a:gd name="T20" fmla="*/ 527 w 551"/>
                <a:gd name="T21" fmla="*/ 817 h 1233"/>
                <a:gd name="T22" fmla="*/ 530 w 551"/>
                <a:gd name="T23" fmla="*/ 395 h 1233"/>
                <a:gd name="T24" fmla="*/ 546 w 551"/>
                <a:gd name="T25" fmla="*/ 365 h 1233"/>
                <a:gd name="T26" fmla="*/ 551 w 551"/>
                <a:gd name="T27" fmla="*/ 49 h 1233"/>
                <a:gd name="T28" fmla="*/ 521 w 551"/>
                <a:gd name="T29" fmla="*/ 0 h 1233"/>
                <a:gd name="T30" fmla="*/ 355 w 551"/>
                <a:gd name="T31" fmla="*/ 140 h 1233"/>
                <a:gd name="T32" fmla="*/ 355 w 551"/>
                <a:gd name="T33" fmla="*/ 211 h 1233"/>
                <a:gd name="T34" fmla="*/ 466 w 551"/>
                <a:gd name="T35" fmla="*/ 144 h 1233"/>
                <a:gd name="T36" fmla="*/ 456 w 551"/>
                <a:gd name="T37" fmla="*/ 184 h 1233"/>
                <a:gd name="T38" fmla="*/ 355 w 551"/>
                <a:gd name="T39" fmla="*/ 270 h 1233"/>
                <a:gd name="T40" fmla="*/ 355 w 551"/>
                <a:gd name="T41" fmla="*/ 340 h 1233"/>
                <a:gd name="T42" fmla="*/ 466 w 551"/>
                <a:gd name="T43" fmla="*/ 275 h 1233"/>
                <a:gd name="T44" fmla="*/ 506 w 551"/>
                <a:gd name="T45" fmla="*/ 285 h 1233"/>
                <a:gd name="T46" fmla="*/ 481 w 551"/>
                <a:gd name="T47" fmla="*/ 395 h 1233"/>
                <a:gd name="T48" fmla="*/ 285 w 551"/>
                <a:gd name="T49" fmla="*/ 536 h 1233"/>
                <a:gd name="T50" fmla="*/ 74 w 551"/>
                <a:gd name="T51" fmla="*/ 450 h 1233"/>
                <a:gd name="T52" fmla="*/ 49 w 551"/>
                <a:gd name="T53" fmla="*/ 391 h 1233"/>
                <a:gd name="T54" fmla="*/ 0 w 551"/>
                <a:gd name="T55" fmla="*/ 450 h 1233"/>
                <a:gd name="T56" fmla="*/ 70 w 551"/>
                <a:gd name="T57" fmla="*/ 511 h 1233"/>
                <a:gd name="T58" fmla="*/ 89 w 551"/>
                <a:gd name="T59" fmla="*/ 615 h 1233"/>
                <a:gd name="T60" fmla="*/ 74 w 551"/>
                <a:gd name="T61" fmla="*/ 722 h 1233"/>
                <a:gd name="T62" fmla="*/ 175 w 551"/>
                <a:gd name="T63" fmla="*/ 787 h 1233"/>
                <a:gd name="T64" fmla="*/ 340 w 551"/>
                <a:gd name="T65" fmla="*/ 661 h 1233"/>
                <a:gd name="T66" fmla="*/ 481 w 551"/>
                <a:gd name="T67" fmla="*/ 425 h 1233"/>
                <a:gd name="T68" fmla="*/ 481 w 551"/>
                <a:gd name="T69" fmla="*/ 425 h 12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1"/>
                <a:gd name="T106" fmla="*/ 0 h 1233"/>
                <a:gd name="T107" fmla="*/ 551 w 551"/>
                <a:gd name="T108" fmla="*/ 1233 h 123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1" h="1233">
                  <a:moveTo>
                    <a:pt x="481" y="425"/>
                  </a:moveTo>
                  <a:lnTo>
                    <a:pt x="471" y="798"/>
                  </a:lnTo>
                  <a:lnTo>
                    <a:pt x="44" y="1199"/>
                  </a:lnTo>
                  <a:lnTo>
                    <a:pt x="260" y="1079"/>
                  </a:lnTo>
                  <a:lnTo>
                    <a:pt x="154" y="1224"/>
                  </a:lnTo>
                  <a:lnTo>
                    <a:pt x="221" y="1233"/>
                  </a:lnTo>
                  <a:lnTo>
                    <a:pt x="350" y="1150"/>
                  </a:lnTo>
                  <a:lnTo>
                    <a:pt x="350" y="1028"/>
                  </a:lnTo>
                  <a:lnTo>
                    <a:pt x="481" y="923"/>
                  </a:lnTo>
                  <a:lnTo>
                    <a:pt x="471" y="857"/>
                  </a:lnTo>
                  <a:lnTo>
                    <a:pt x="527" y="817"/>
                  </a:lnTo>
                  <a:lnTo>
                    <a:pt x="530" y="395"/>
                  </a:lnTo>
                  <a:lnTo>
                    <a:pt x="546" y="365"/>
                  </a:lnTo>
                  <a:lnTo>
                    <a:pt x="551" y="49"/>
                  </a:lnTo>
                  <a:lnTo>
                    <a:pt x="521" y="0"/>
                  </a:lnTo>
                  <a:lnTo>
                    <a:pt x="355" y="140"/>
                  </a:lnTo>
                  <a:lnTo>
                    <a:pt x="355" y="211"/>
                  </a:lnTo>
                  <a:lnTo>
                    <a:pt x="466" y="144"/>
                  </a:lnTo>
                  <a:lnTo>
                    <a:pt x="456" y="184"/>
                  </a:lnTo>
                  <a:lnTo>
                    <a:pt x="355" y="270"/>
                  </a:lnTo>
                  <a:lnTo>
                    <a:pt x="355" y="340"/>
                  </a:lnTo>
                  <a:lnTo>
                    <a:pt x="466" y="275"/>
                  </a:lnTo>
                  <a:lnTo>
                    <a:pt x="506" y="285"/>
                  </a:lnTo>
                  <a:lnTo>
                    <a:pt x="481" y="395"/>
                  </a:lnTo>
                  <a:lnTo>
                    <a:pt x="285" y="536"/>
                  </a:lnTo>
                  <a:lnTo>
                    <a:pt x="74" y="450"/>
                  </a:lnTo>
                  <a:lnTo>
                    <a:pt x="49" y="391"/>
                  </a:lnTo>
                  <a:lnTo>
                    <a:pt x="0" y="450"/>
                  </a:lnTo>
                  <a:lnTo>
                    <a:pt x="70" y="511"/>
                  </a:lnTo>
                  <a:lnTo>
                    <a:pt x="89" y="615"/>
                  </a:lnTo>
                  <a:lnTo>
                    <a:pt x="74" y="722"/>
                  </a:lnTo>
                  <a:lnTo>
                    <a:pt x="175" y="787"/>
                  </a:lnTo>
                  <a:lnTo>
                    <a:pt x="340" y="661"/>
                  </a:lnTo>
                  <a:lnTo>
                    <a:pt x="481" y="425"/>
                  </a:lnTo>
                  <a:close/>
                </a:path>
              </a:pathLst>
            </a:custGeom>
            <a:solidFill>
              <a:srgbClr val="000000"/>
            </a:solidFill>
            <a:ln w="9525">
              <a:noFill/>
              <a:round/>
              <a:headEnd/>
              <a:tailEnd/>
            </a:ln>
          </p:spPr>
          <p:txBody>
            <a:bodyPr/>
            <a:lstStyle/>
            <a:p>
              <a:endParaRPr lang="id-ID"/>
            </a:p>
          </p:txBody>
        </p:sp>
        <p:sp>
          <p:nvSpPr>
            <p:cNvPr id="71753" name="Freeform 72"/>
            <p:cNvSpPr>
              <a:spLocks/>
            </p:cNvSpPr>
            <p:nvPr/>
          </p:nvSpPr>
          <p:spPr bwMode="auto">
            <a:xfrm>
              <a:off x="3385" y="2736"/>
              <a:ext cx="175" cy="391"/>
            </a:xfrm>
            <a:custGeom>
              <a:avLst/>
              <a:gdLst>
                <a:gd name="T0" fmla="*/ 350 w 350"/>
                <a:gd name="T1" fmla="*/ 0 h 783"/>
                <a:gd name="T2" fmla="*/ 341 w 350"/>
                <a:gd name="T3" fmla="*/ 144 h 783"/>
                <a:gd name="T4" fmla="*/ 306 w 350"/>
                <a:gd name="T5" fmla="*/ 141 h 783"/>
                <a:gd name="T6" fmla="*/ 285 w 350"/>
                <a:gd name="T7" fmla="*/ 245 h 783"/>
                <a:gd name="T8" fmla="*/ 251 w 350"/>
                <a:gd name="T9" fmla="*/ 239 h 783"/>
                <a:gd name="T10" fmla="*/ 230 w 350"/>
                <a:gd name="T11" fmla="*/ 371 h 783"/>
                <a:gd name="T12" fmla="*/ 196 w 350"/>
                <a:gd name="T13" fmla="*/ 371 h 783"/>
                <a:gd name="T14" fmla="*/ 185 w 350"/>
                <a:gd name="T15" fmla="*/ 477 h 783"/>
                <a:gd name="T16" fmla="*/ 120 w 350"/>
                <a:gd name="T17" fmla="*/ 521 h 783"/>
                <a:gd name="T18" fmla="*/ 120 w 350"/>
                <a:gd name="T19" fmla="*/ 621 h 783"/>
                <a:gd name="T20" fmla="*/ 84 w 350"/>
                <a:gd name="T21" fmla="*/ 627 h 783"/>
                <a:gd name="T22" fmla="*/ 84 w 350"/>
                <a:gd name="T23" fmla="*/ 737 h 783"/>
                <a:gd name="T24" fmla="*/ 16 w 350"/>
                <a:gd name="T25" fmla="*/ 783 h 783"/>
                <a:gd name="T26" fmla="*/ 0 w 350"/>
                <a:gd name="T27" fmla="*/ 692 h 783"/>
                <a:gd name="T28" fmla="*/ 25 w 350"/>
                <a:gd name="T29" fmla="*/ 713 h 783"/>
                <a:gd name="T30" fmla="*/ 50 w 350"/>
                <a:gd name="T31" fmla="*/ 557 h 783"/>
                <a:gd name="T32" fmla="*/ 90 w 350"/>
                <a:gd name="T33" fmla="*/ 572 h 783"/>
                <a:gd name="T34" fmla="*/ 90 w 350"/>
                <a:gd name="T35" fmla="*/ 447 h 783"/>
                <a:gd name="T36" fmla="*/ 145 w 350"/>
                <a:gd name="T37" fmla="*/ 441 h 783"/>
                <a:gd name="T38" fmla="*/ 151 w 350"/>
                <a:gd name="T39" fmla="*/ 315 h 783"/>
                <a:gd name="T40" fmla="*/ 211 w 350"/>
                <a:gd name="T41" fmla="*/ 310 h 783"/>
                <a:gd name="T42" fmla="*/ 230 w 350"/>
                <a:gd name="T43" fmla="*/ 180 h 783"/>
                <a:gd name="T44" fmla="*/ 261 w 350"/>
                <a:gd name="T45" fmla="*/ 180 h 783"/>
                <a:gd name="T46" fmla="*/ 301 w 350"/>
                <a:gd name="T47" fmla="*/ 15 h 783"/>
                <a:gd name="T48" fmla="*/ 316 w 350"/>
                <a:gd name="T49" fmla="*/ 59 h 783"/>
                <a:gd name="T50" fmla="*/ 350 w 350"/>
                <a:gd name="T51" fmla="*/ 0 h 783"/>
                <a:gd name="T52" fmla="*/ 350 w 350"/>
                <a:gd name="T53" fmla="*/ 0 h 78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50"/>
                <a:gd name="T82" fmla="*/ 0 h 783"/>
                <a:gd name="T83" fmla="*/ 350 w 350"/>
                <a:gd name="T84" fmla="*/ 783 h 78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50" h="783">
                  <a:moveTo>
                    <a:pt x="350" y="0"/>
                  </a:moveTo>
                  <a:lnTo>
                    <a:pt x="341" y="144"/>
                  </a:lnTo>
                  <a:lnTo>
                    <a:pt x="306" y="141"/>
                  </a:lnTo>
                  <a:lnTo>
                    <a:pt x="285" y="245"/>
                  </a:lnTo>
                  <a:lnTo>
                    <a:pt x="251" y="239"/>
                  </a:lnTo>
                  <a:lnTo>
                    <a:pt x="230" y="371"/>
                  </a:lnTo>
                  <a:lnTo>
                    <a:pt x="196" y="371"/>
                  </a:lnTo>
                  <a:lnTo>
                    <a:pt x="185" y="477"/>
                  </a:lnTo>
                  <a:lnTo>
                    <a:pt x="120" y="521"/>
                  </a:lnTo>
                  <a:lnTo>
                    <a:pt x="120" y="621"/>
                  </a:lnTo>
                  <a:lnTo>
                    <a:pt x="84" y="627"/>
                  </a:lnTo>
                  <a:lnTo>
                    <a:pt x="84" y="737"/>
                  </a:lnTo>
                  <a:lnTo>
                    <a:pt x="16" y="783"/>
                  </a:lnTo>
                  <a:lnTo>
                    <a:pt x="0" y="692"/>
                  </a:lnTo>
                  <a:lnTo>
                    <a:pt x="25" y="713"/>
                  </a:lnTo>
                  <a:lnTo>
                    <a:pt x="50" y="557"/>
                  </a:lnTo>
                  <a:lnTo>
                    <a:pt x="90" y="572"/>
                  </a:lnTo>
                  <a:lnTo>
                    <a:pt x="90" y="447"/>
                  </a:lnTo>
                  <a:lnTo>
                    <a:pt x="145" y="441"/>
                  </a:lnTo>
                  <a:lnTo>
                    <a:pt x="151" y="315"/>
                  </a:lnTo>
                  <a:lnTo>
                    <a:pt x="211" y="310"/>
                  </a:lnTo>
                  <a:lnTo>
                    <a:pt x="230" y="180"/>
                  </a:lnTo>
                  <a:lnTo>
                    <a:pt x="261" y="180"/>
                  </a:lnTo>
                  <a:lnTo>
                    <a:pt x="301" y="15"/>
                  </a:lnTo>
                  <a:lnTo>
                    <a:pt x="316" y="59"/>
                  </a:lnTo>
                  <a:lnTo>
                    <a:pt x="350" y="0"/>
                  </a:lnTo>
                  <a:close/>
                </a:path>
              </a:pathLst>
            </a:custGeom>
            <a:solidFill>
              <a:srgbClr val="000000"/>
            </a:solidFill>
            <a:ln w="9525">
              <a:noFill/>
              <a:round/>
              <a:headEnd/>
              <a:tailEnd/>
            </a:ln>
          </p:spPr>
          <p:txBody>
            <a:bodyPr/>
            <a:lstStyle/>
            <a:p>
              <a:endParaRPr lang="id-ID"/>
            </a:p>
          </p:txBody>
        </p:sp>
        <p:sp>
          <p:nvSpPr>
            <p:cNvPr id="71754" name="Freeform 73"/>
            <p:cNvSpPr>
              <a:spLocks/>
            </p:cNvSpPr>
            <p:nvPr/>
          </p:nvSpPr>
          <p:spPr bwMode="auto">
            <a:xfrm>
              <a:off x="3192" y="2701"/>
              <a:ext cx="390" cy="502"/>
            </a:xfrm>
            <a:custGeom>
              <a:avLst/>
              <a:gdLst>
                <a:gd name="T0" fmla="*/ 681 w 782"/>
                <a:gd name="T1" fmla="*/ 0 h 1003"/>
                <a:gd name="T2" fmla="*/ 782 w 782"/>
                <a:gd name="T3" fmla="*/ 0 h 1003"/>
                <a:gd name="T4" fmla="*/ 782 w 782"/>
                <a:gd name="T5" fmla="*/ 125 h 1003"/>
                <a:gd name="T6" fmla="*/ 521 w 782"/>
                <a:gd name="T7" fmla="*/ 897 h 1003"/>
                <a:gd name="T8" fmla="*/ 405 w 782"/>
                <a:gd name="T9" fmla="*/ 1003 h 1003"/>
                <a:gd name="T10" fmla="*/ 154 w 782"/>
                <a:gd name="T11" fmla="*/ 973 h 1003"/>
                <a:gd name="T12" fmla="*/ 0 w 782"/>
                <a:gd name="T13" fmla="*/ 878 h 1003"/>
                <a:gd name="T14" fmla="*/ 65 w 782"/>
                <a:gd name="T15" fmla="*/ 661 h 1003"/>
                <a:gd name="T16" fmla="*/ 430 w 782"/>
                <a:gd name="T17" fmla="*/ 380 h 1003"/>
                <a:gd name="T18" fmla="*/ 356 w 782"/>
                <a:gd name="T19" fmla="*/ 536 h 1003"/>
                <a:gd name="T20" fmla="*/ 571 w 782"/>
                <a:gd name="T21" fmla="*/ 195 h 1003"/>
                <a:gd name="T22" fmla="*/ 421 w 782"/>
                <a:gd name="T23" fmla="*/ 532 h 1003"/>
                <a:gd name="T24" fmla="*/ 331 w 782"/>
                <a:gd name="T25" fmla="*/ 691 h 1003"/>
                <a:gd name="T26" fmla="*/ 320 w 782"/>
                <a:gd name="T27" fmla="*/ 786 h 1003"/>
                <a:gd name="T28" fmla="*/ 265 w 782"/>
                <a:gd name="T29" fmla="*/ 707 h 1003"/>
                <a:gd name="T30" fmla="*/ 225 w 782"/>
                <a:gd name="T31" fmla="*/ 777 h 1003"/>
                <a:gd name="T32" fmla="*/ 225 w 782"/>
                <a:gd name="T33" fmla="*/ 652 h 1003"/>
                <a:gd name="T34" fmla="*/ 145 w 782"/>
                <a:gd name="T35" fmla="*/ 697 h 1003"/>
                <a:gd name="T36" fmla="*/ 124 w 782"/>
                <a:gd name="T37" fmla="*/ 823 h 1003"/>
                <a:gd name="T38" fmla="*/ 175 w 782"/>
                <a:gd name="T39" fmla="*/ 927 h 1003"/>
                <a:gd name="T40" fmla="*/ 200 w 782"/>
                <a:gd name="T41" fmla="*/ 857 h 1003"/>
                <a:gd name="T42" fmla="*/ 276 w 782"/>
                <a:gd name="T43" fmla="*/ 958 h 1003"/>
                <a:gd name="T44" fmla="*/ 295 w 782"/>
                <a:gd name="T45" fmla="*/ 872 h 1003"/>
                <a:gd name="T46" fmla="*/ 360 w 782"/>
                <a:gd name="T47" fmla="*/ 942 h 1003"/>
                <a:gd name="T48" fmla="*/ 426 w 782"/>
                <a:gd name="T49" fmla="*/ 923 h 1003"/>
                <a:gd name="T50" fmla="*/ 512 w 782"/>
                <a:gd name="T51" fmla="*/ 832 h 1003"/>
                <a:gd name="T52" fmla="*/ 763 w 782"/>
                <a:gd name="T53" fmla="*/ 129 h 1003"/>
                <a:gd name="T54" fmla="*/ 757 w 782"/>
                <a:gd name="T55" fmla="*/ 34 h 1003"/>
                <a:gd name="T56" fmla="*/ 622 w 782"/>
                <a:gd name="T57" fmla="*/ 34 h 1003"/>
                <a:gd name="T58" fmla="*/ 681 w 782"/>
                <a:gd name="T59" fmla="*/ 0 h 1003"/>
                <a:gd name="T60" fmla="*/ 681 w 782"/>
                <a:gd name="T61" fmla="*/ 0 h 10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82"/>
                <a:gd name="T94" fmla="*/ 0 h 1003"/>
                <a:gd name="T95" fmla="*/ 782 w 782"/>
                <a:gd name="T96" fmla="*/ 1003 h 100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82" h="1003">
                  <a:moveTo>
                    <a:pt x="681" y="0"/>
                  </a:moveTo>
                  <a:lnTo>
                    <a:pt x="782" y="0"/>
                  </a:lnTo>
                  <a:lnTo>
                    <a:pt x="782" y="125"/>
                  </a:lnTo>
                  <a:lnTo>
                    <a:pt x="521" y="897"/>
                  </a:lnTo>
                  <a:lnTo>
                    <a:pt x="405" y="1003"/>
                  </a:lnTo>
                  <a:lnTo>
                    <a:pt x="154" y="973"/>
                  </a:lnTo>
                  <a:lnTo>
                    <a:pt x="0" y="878"/>
                  </a:lnTo>
                  <a:lnTo>
                    <a:pt x="65" y="661"/>
                  </a:lnTo>
                  <a:lnTo>
                    <a:pt x="430" y="380"/>
                  </a:lnTo>
                  <a:lnTo>
                    <a:pt x="356" y="536"/>
                  </a:lnTo>
                  <a:lnTo>
                    <a:pt x="571" y="195"/>
                  </a:lnTo>
                  <a:lnTo>
                    <a:pt x="421" y="532"/>
                  </a:lnTo>
                  <a:lnTo>
                    <a:pt x="331" y="691"/>
                  </a:lnTo>
                  <a:lnTo>
                    <a:pt x="320" y="786"/>
                  </a:lnTo>
                  <a:lnTo>
                    <a:pt x="265" y="707"/>
                  </a:lnTo>
                  <a:lnTo>
                    <a:pt x="225" y="777"/>
                  </a:lnTo>
                  <a:lnTo>
                    <a:pt x="225" y="652"/>
                  </a:lnTo>
                  <a:lnTo>
                    <a:pt x="145" y="697"/>
                  </a:lnTo>
                  <a:lnTo>
                    <a:pt x="124" y="823"/>
                  </a:lnTo>
                  <a:lnTo>
                    <a:pt x="175" y="927"/>
                  </a:lnTo>
                  <a:lnTo>
                    <a:pt x="200" y="857"/>
                  </a:lnTo>
                  <a:lnTo>
                    <a:pt x="276" y="958"/>
                  </a:lnTo>
                  <a:lnTo>
                    <a:pt x="295" y="872"/>
                  </a:lnTo>
                  <a:lnTo>
                    <a:pt x="360" y="942"/>
                  </a:lnTo>
                  <a:lnTo>
                    <a:pt x="426" y="923"/>
                  </a:lnTo>
                  <a:lnTo>
                    <a:pt x="512" y="832"/>
                  </a:lnTo>
                  <a:lnTo>
                    <a:pt x="763" y="129"/>
                  </a:lnTo>
                  <a:lnTo>
                    <a:pt x="757" y="34"/>
                  </a:lnTo>
                  <a:lnTo>
                    <a:pt x="622" y="34"/>
                  </a:lnTo>
                  <a:lnTo>
                    <a:pt x="681" y="0"/>
                  </a:lnTo>
                  <a:close/>
                </a:path>
              </a:pathLst>
            </a:custGeom>
            <a:solidFill>
              <a:srgbClr val="000000"/>
            </a:solidFill>
            <a:ln w="9525">
              <a:noFill/>
              <a:round/>
              <a:headEnd/>
              <a:tailEnd/>
            </a:ln>
          </p:spPr>
          <p:txBody>
            <a:bodyPr/>
            <a:lstStyle/>
            <a:p>
              <a:endParaRPr lang="id-ID"/>
            </a:p>
          </p:txBody>
        </p:sp>
        <p:sp>
          <p:nvSpPr>
            <p:cNvPr id="71755" name="Freeform 74"/>
            <p:cNvSpPr>
              <a:spLocks/>
            </p:cNvSpPr>
            <p:nvPr/>
          </p:nvSpPr>
          <p:spPr bwMode="auto">
            <a:xfrm>
              <a:off x="2785" y="2071"/>
              <a:ext cx="298" cy="401"/>
            </a:xfrm>
            <a:custGeom>
              <a:avLst/>
              <a:gdLst>
                <a:gd name="T0" fmla="*/ 0 w 597"/>
                <a:gd name="T1" fmla="*/ 567 h 802"/>
                <a:gd name="T2" fmla="*/ 6 w 597"/>
                <a:gd name="T3" fmla="*/ 255 h 802"/>
                <a:gd name="T4" fmla="*/ 331 w 597"/>
                <a:gd name="T5" fmla="*/ 0 h 802"/>
                <a:gd name="T6" fmla="*/ 597 w 597"/>
                <a:gd name="T7" fmla="*/ 80 h 802"/>
                <a:gd name="T8" fmla="*/ 542 w 597"/>
                <a:gd name="T9" fmla="*/ 169 h 802"/>
                <a:gd name="T10" fmla="*/ 563 w 597"/>
                <a:gd name="T11" fmla="*/ 282 h 802"/>
                <a:gd name="T12" fmla="*/ 386 w 597"/>
                <a:gd name="T13" fmla="*/ 392 h 802"/>
                <a:gd name="T14" fmla="*/ 401 w 597"/>
                <a:gd name="T15" fmla="*/ 783 h 802"/>
                <a:gd name="T16" fmla="*/ 346 w 597"/>
                <a:gd name="T17" fmla="*/ 802 h 802"/>
                <a:gd name="T18" fmla="*/ 315 w 597"/>
                <a:gd name="T19" fmla="*/ 447 h 802"/>
                <a:gd name="T20" fmla="*/ 101 w 597"/>
                <a:gd name="T21" fmla="*/ 331 h 802"/>
                <a:gd name="T22" fmla="*/ 331 w 597"/>
                <a:gd name="T23" fmla="*/ 392 h 802"/>
                <a:gd name="T24" fmla="*/ 471 w 597"/>
                <a:gd name="T25" fmla="*/ 276 h 802"/>
                <a:gd name="T26" fmla="*/ 281 w 597"/>
                <a:gd name="T27" fmla="*/ 200 h 802"/>
                <a:gd name="T28" fmla="*/ 281 w 597"/>
                <a:gd name="T29" fmla="*/ 145 h 802"/>
                <a:gd name="T30" fmla="*/ 496 w 597"/>
                <a:gd name="T31" fmla="*/ 206 h 802"/>
                <a:gd name="T32" fmla="*/ 511 w 597"/>
                <a:gd name="T33" fmla="*/ 86 h 802"/>
                <a:gd name="T34" fmla="*/ 342 w 597"/>
                <a:gd name="T35" fmla="*/ 29 h 802"/>
                <a:gd name="T36" fmla="*/ 211 w 597"/>
                <a:gd name="T37" fmla="*/ 150 h 802"/>
                <a:gd name="T38" fmla="*/ 211 w 597"/>
                <a:gd name="T39" fmla="*/ 190 h 802"/>
                <a:gd name="T40" fmla="*/ 49 w 597"/>
                <a:gd name="T41" fmla="*/ 282 h 802"/>
                <a:gd name="T42" fmla="*/ 0 w 597"/>
                <a:gd name="T43" fmla="*/ 567 h 802"/>
                <a:gd name="T44" fmla="*/ 0 w 597"/>
                <a:gd name="T45" fmla="*/ 567 h 80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97"/>
                <a:gd name="T70" fmla="*/ 0 h 802"/>
                <a:gd name="T71" fmla="*/ 597 w 597"/>
                <a:gd name="T72" fmla="*/ 802 h 80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97" h="802">
                  <a:moveTo>
                    <a:pt x="0" y="567"/>
                  </a:moveTo>
                  <a:lnTo>
                    <a:pt x="6" y="255"/>
                  </a:lnTo>
                  <a:lnTo>
                    <a:pt x="331" y="0"/>
                  </a:lnTo>
                  <a:lnTo>
                    <a:pt x="597" y="80"/>
                  </a:lnTo>
                  <a:lnTo>
                    <a:pt x="542" y="169"/>
                  </a:lnTo>
                  <a:lnTo>
                    <a:pt x="563" y="282"/>
                  </a:lnTo>
                  <a:lnTo>
                    <a:pt x="386" y="392"/>
                  </a:lnTo>
                  <a:lnTo>
                    <a:pt x="401" y="783"/>
                  </a:lnTo>
                  <a:lnTo>
                    <a:pt x="346" y="802"/>
                  </a:lnTo>
                  <a:lnTo>
                    <a:pt x="315" y="447"/>
                  </a:lnTo>
                  <a:lnTo>
                    <a:pt x="101" y="331"/>
                  </a:lnTo>
                  <a:lnTo>
                    <a:pt x="331" y="392"/>
                  </a:lnTo>
                  <a:lnTo>
                    <a:pt x="471" y="276"/>
                  </a:lnTo>
                  <a:lnTo>
                    <a:pt x="281" y="200"/>
                  </a:lnTo>
                  <a:lnTo>
                    <a:pt x="281" y="145"/>
                  </a:lnTo>
                  <a:lnTo>
                    <a:pt x="496" y="206"/>
                  </a:lnTo>
                  <a:lnTo>
                    <a:pt x="511" y="86"/>
                  </a:lnTo>
                  <a:lnTo>
                    <a:pt x="342" y="29"/>
                  </a:lnTo>
                  <a:lnTo>
                    <a:pt x="211" y="150"/>
                  </a:lnTo>
                  <a:lnTo>
                    <a:pt x="211" y="190"/>
                  </a:lnTo>
                  <a:lnTo>
                    <a:pt x="49" y="282"/>
                  </a:lnTo>
                  <a:lnTo>
                    <a:pt x="0" y="567"/>
                  </a:lnTo>
                  <a:close/>
                </a:path>
              </a:pathLst>
            </a:custGeom>
            <a:solidFill>
              <a:srgbClr val="000000"/>
            </a:solidFill>
            <a:ln w="9525">
              <a:noFill/>
              <a:round/>
              <a:headEnd/>
              <a:tailEnd/>
            </a:ln>
          </p:spPr>
          <p:txBody>
            <a:bodyPr/>
            <a:lstStyle/>
            <a:p>
              <a:endParaRPr lang="id-ID"/>
            </a:p>
          </p:txBody>
        </p:sp>
        <p:sp>
          <p:nvSpPr>
            <p:cNvPr id="71756" name="Freeform 75"/>
            <p:cNvSpPr>
              <a:spLocks/>
            </p:cNvSpPr>
            <p:nvPr/>
          </p:nvSpPr>
          <p:spPr bwMode="auto">
            <a:xfrm>
              <a:off x="2968" y="2071"/>
              <a:ext cx="276" cy="401"/>
            </a:xfrm>
            <a:custGeom>
              <a:avLst/>
              <a:gdLst>
                <a:gd name="T0" fmla="*/ 169 w 551"/>
                <a:gd name="T1" fmla="*/ 0 h 802"/>
                <a:gd name="T2" fmla="*/ 370 w 551"/>
                <a:gd name="T3" fmla="*/ 50 h 802"/>
                <a:gd name="T4" fmla="*/ 376 w 551"/>
                <a:gd name="T5" fmla="*/ 166 h 802"/>
                <a:gd name="T6" fmla="*/ 496 w 551"/>
                <a:gd name="T7" fmla="*/ 126 h 802"/>
                <a:gd name="T8" fmla="*/ 530 w 551"/>
                <a:gd name="T9" fmla="*/ 230 h 802"/>
                <a:gd name="T10" fmla="*/ 542 w 551"/>
                <a:gd name="T11" fmla="*/ 325 h 802"/>
                <a:gd name="T12" fmla="*/ 551 w 551"/>
                <a:gd name="T13" fmla="*/ 481 h 802"/>
                <a:gd name="T14" fmla="*/ 460 w 551"/>
                <a:gd name="T15" fmla="*/ 472 h 802"/>
                <a:gd name="T16" fmla="*/ 471 w 551"/>
                <a:gd name="T17" fmla="*/ 572 h 802"/>
                <a:gd name="T18" fmla="*/ 279 w 551"/>
                <a:gd name="T19" fmla="*/ 631 h 802"/>
                <a:gd name="T20" fmla="*/ 260 w 551"/>
                <a:gd name="T21" fmla="*/ 743 h 802"/>
                <a:gd name="T22" fmla="*/ 0 w 551"/>
                <a:gd name="T23" fmla="*/ 802 h 802"/>
                <a:gd name="T24" fmla="*/ 89 w 551"/>
                <a:gd name="T25" fmla="*/ 652 h 802"/>
                <a:gd name="T26" fmla="*/ 270 w 551"/>
                <a:gd name="T27" fmla="*/ 493 h 802"/>
                <a:gd name="T28" fmla="*/ 70 w 551"/>
                <a:gd name="T29" fmla="*/ 521 h 802"/>
                <a:gd name="T30" fmla="*/ 420 w 551"/>
                <a:gd name="T31" fmla="*/ 341 h 802"/>
                <a:gd name="T32" fmla="*/ 475 w 551"/>
                <a:gd name="T33" fmla="*/ 196 h 802"/>
                <a:gd name="T34" fmla="*/ 230 w 551"/>
                <a:gd name="T35" fmla="*/ 251 h 802"/>
                <a:gd name="T36" fmla="*/ 331 w 551"/>
                <a:gd name="T37" fmla="*/ 150 h 802"/>
                <a:gd name="T38" fmla="*/ 325 w 551"/>
                <a:gd name="T39" fmla="*/ 86 h 802"/>
                <a:gd name="T40" fmla="*/ 85 w 551"/>
                <a:gd name="T41" fmla="*/ 4 h 802"/>
                <a:gd name="T42" fmla="*/ 169 w 551"/>
                <a:gd name="T43" fmla="*/ 0 h 802"/>
                <a:gd name="T44" fmla="*/ 169 w 551"/>
                <a:gd name="T45" fmla="*/ 0 h 80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51"/>
                <a:gd name="T70" fmla="*/ 0 h 802"/>
                <a:gd name="T71" fmla="*/ 551 w 551"/>
                <a:gd name="T72" fmla="*/ 802 h 80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51" h="802">
                  <a:moveTo>
                    <a:pt x="169" y="0"/>
                  </a:moveTo>
                  <a:lnTo>
                    <a:pt x="370" y="50"/>
                  </a:lnTo>
                  <a:lnTo>
                    <a:pt x="376" y="166"/>
                  </a:lnTo>
                  <a:lnTo>
                    <a:pt x="496" y="126"/>
                  </a:lnTo>
                  <a:lnTo>
                    <a:pt x="530" y="230"/>
                  </a:lnTo>
                  <a:lnTo>
                    <a:pt x="542" y="325"/>
                  </a:lnTo>
                  <a:lnTo>
                    <a:pt x="551" y="481"/>
                  </a:lnTo>
                  <a:lnTo>
                    <a:pt x="460" y="472"/>
                  </a:lnTo>
                  <a:lnTo>
                    <a:pt x="471" y="572"/>
                  </a:lnTo>
                  <a:lnTo>
                    <a:pt x="279" y="631"/>
                  </a:lnTo>
                  <a:lnTo>
                    <a:pt x="260" y="743"/>
                  </a:lnTo>
                  <a:lnTo>
                    <a:pt x="0" y="802"/>
                  </a:lnTo>
                  <a:lnTo>
                    <a:pt x="89" y="652"/>
                  </a:lnTo>
                  <a:lnTo>
                    <a:pt x="270" y="493"/>
                  </a:lnTo>
                  <a:lnTo>
                    <a:pt x="70" y="521"/>
                  </a:lnTo>
                  <a:lnTo>
                    <a:pt x="420" y="341"/>
                  </a:lnTo>
                  <a:lnTo>
                    <a:pt x="475" y="196"/>
                  </a:lnTo>
                  <a:lnTo>
                    <a:pt x="230" y="251"/>
                  </a:lnTo>
                  <a:lnTo>
                    <a:pt x="331" y="150"/>
                  </a:lnTo>
                  <a:lnTo>
                    <a:pt x="325" y="86"/>
                  </a:lnTo>
                  <a:lnTo>
                    <a:pt x="85" y="4"/>
                  </a:lnTo>
                  <a:lnTo>
                    <a:pt x="169" y="0"/>
                  </a:lnTo>
                  <a:close/>
                </a:path>
              </a:pathLst>
            </a:custGeom>
            <a:solidFill>
              <a:srgbClr val="000000"/>
            </a:solidFill>
            <a:ln w="9525">
              <a:noFill/>
              <a:round/>
              <a:headEnd/>
              <a:tailEnd/>
            </a:ln>
          </p:spPr>
          <p:txBody>
            <a:bodyPr/>
            <a:lstStyle/>
            <a:p>
              <a:endParaRPr lang="id-ID"/>
            </a:p>
          </p:txBody>
        </p:sp>
        <p:sp>
          <p:nvSpPr>
            <p:cNvPr id="71757" name="Freeform 76"/>
            <p:cNvSpPr>
              <a:spLocks/>
            </p:cNvSpPr>
            <p:nvPr/>
          </p:nvSpPr>
          <p:spPr bwMode="auto">
            <a:xfrm>
              <a:off x="3201" y="2149"/>
              <a:ext cx="366" cy="300"/>
            </a:xfrm>
            <a:custGeom>
              <a:avLst/>
              <a:gdLst>
                <a:gd name="T0" fmla="*/ 101 w 732"/>
                <a:gd name="T1" fmla="*/ 190 h 601"/>
                <a:gd name="T2" fmla="*/ 337 w 732"/>
                <a:gd name="T3" fmla="*/ 276 h 601"/>
                <a:gd name="T4" fmla="*/ 337 w 732"/>
                <a:gd name="T5" fmla="*/ 114 h 601"/>
                <a:gd name="T6" fmla="*/ 542 w 732"/>
                <a:gd name="T7" fmla="*/ 0 h 601"/>
                <a:gd name="T8" fmla="*/ 732 w 732"/>
                <a:gd name="T9" fmla="*/ 59 h 601"/>
                <a:gd name="T10" fmla="*/ 573 w 732"/>
                <a:gd name="T11" fmla="*/ 175 h 601"/>
                <a:gd name="T12" fmla="*/ 457 w 732"/>
                <a:gd name="T13" fmla="*/ 114 h 601"/>
                <a:gd name="T14" fmla="*/ 377 w 732"/>
                <a:gd name="T15" fmla="*/ 154 h 601"/>
                <a:gd name="T16" fmla="*/ 383 w 732"/>
                <a:gd name="T17" fmla="*/ 601 h 601"/>
                <a:gd name="T18" fmla="*/ 352 w 732"/>
                <a:gd name="T19" fmla="*/ 542 h 601"/>
                <a:gd name="T20" fmla="*/ 337 w 732"/>
                <a:gd name="T21" fmla="*/ 407 h 601"/>
                <a:gd name="T22" fmla="*/ 261 w 732"/>
                <a:gd name="T23" fmla="*/ 285 h 601"/>
                <a:gd name="T24" fmla="*/ 151 w 732"/>
                <a:gd name="T25" fmla="*/ 321 h 601"/>
                <a:gd name="T26" fmla="*/ 187 w 732"/>
                <a:gd name="T27" fmla="*/ 261 h 601"/>
                <a:gd name="T28" fmla="*/ 0 w 732"/>
                <a:gd name="T29" fmla="*/ 196 h 601"/>
                <a:gd name="T30" fmla="*/ 25 w 732"/>
                <a:gd name="T31" fmla="*/ 175 h 601"/>
                <a:gd name="T32" fmla="*/ 101 w 732"/>
                <a:gd name="T33" fmla="*/ 190 h 601"/>
                <a:gd name="T34" fmla="*/ 101 w 732"/>
                <a:gd name="T35" fmla="*/ 190 h 6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32"/>
                <a:gd name="T55" fmla="*/ 0 h 601"/>
                <a:gd name="T56" fmla="*/ 732 w 732"/>
                <a:gd name="T57" fmla="*/ 601 h 6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32" h="601">
                  <a:moveTo>
                    <a:pt x="101" y="190"/>
                  </a:moveTo>
                  <a:lnTo>
                    <a:pt x="337" y="276"/>
                  </a:lnTo>
                  <a:lnTo>
                    <a:pt x="337" y="114"/>
                  </a:lnTo>
                  <a:lnTo>
                    <a:pt x="542" y="0"/>
                  </a:lnTo>
                  <a:lnTo>
                    <a:pt x="732" y="59"/>
                  </a:lnTo>
                  <a:lnTo>
                    <a:pt x="573" y="175"/>
                  </a:lnTo>
                  <a:lnTo>
                    <a:pt x="457" y="114"/>
                  </a:lnTo>
                  <a:lnTo>
                    <a:pt x="377" y="154"/>
                  </a:lnTo>
                  <a:lnTo>
                    <a:pt x="383" y="601"/>
                  </a:lnTo>
                  <a:lnTo>
                    <a:pt x="352" y="542"/>
                  </a:lnTo>
                  <a:lnTo>
                    <a:pt x="337" y="407"/>
                  </a:lnTo>
                  <a:lnTo>
                    <a:pt x="261" y="285"/>
                  </a:lnTo>
                  <a:lnTo>
                    <a:pt x="151" y="321"/>
                  </a:lnTo>
                  <a:lnTo>
                    <a:pt x="187" y="261"/>
                  </a:lnTo>
                  <a:lnTo>
                    <a:pt x="0" y="196"/>
                  </a:lnTo>
                  <a:lnTo>
                    <a:pt x="25" y="175"/>
                  </a:lnTo>
                  <a:lnTo>
                    <a:pt x="101" y="190"/>
                  </a:lnTo>
                  <a:close/>
                </a:path>
              </a:pathLst>
            </a:custGeom>
            <a:solidFill>
              <a:srgbClr val="000000"/>
            </a:solidFill>
            <a:ln w="9525">
              <a:noFill/>
              <a:round/>
              <a:headEnd/>
              <a:tailEnd/>
            </a:ln>
          </p:spPr>
          <p:txBody>
            <a:bodyPr/>
            <a:lstStyle/>
            <a:p>
              <a:endParaRPr lang="id-ID"/>
            </a:p>
          </p:txBody>
        </p:sp>
        <p:sp>
          <p:nvSpPr>
            <p:cNvPr id="71758" name="Freeform 77"/>
            <p:cNvSpPr>
              <a:spLocks/>
            </p:cNvSpPr>
            <p:nvPr/>
          </p:nvSpPr>
          <p:spPr bwMode="auto">
            <a:xfrm>
              <a:off x="3246" y="2603"/>
              <a:ext cx="183" cy="248"/>
            </a:xfrm>
            <a:custGeom>
              <a:avLst/>
              <a:gdLst>
                <a:gd name="T0" fmla="*/ 76 w 367"/>
                <a:gd name="T1" fmla="*/ 169 h 496"/>
                <a:gd name="T2" fmla="*/ 281 w 367"/>
                <a:gd name="T3" fmla="*/ 55 h 496"/>
                <a:gd name="T4" fmla="*/ 82 w 367"/>
                <a:gd name="T5" fmla="*/ 245 h 496"/>
                <a:gd name="T6" fmla="*/ 306 w 367"/>
                <a:gd name="T7" fmla="*/ 150 h 496"/>
                <a:gd name="T8" fmla="*/ 101 w 367"/>
                <a:gd name="T9" fmla="*/ 310 h 496"/>
                <a:gd name="T10" fmla="*/ 293 w 367"/>
                <a:gd name="T11" fmla="*/ 235 h 496"/>
                <a:gd name="T12" fmla="*/ 116 w 367"/>
                <a:gd name="T13" fmla="*/ 380 h 496"/>
                <a:gd name="T14" fmla="*/ 367 w 367"/>
                <a:gd name="T15" fmla="*/ 254 h 496"/>
                <a:gd name="T16" fmla="*/ 82 w 367"/>
                <a:gd name="T17" fmla="*/ 471 h 496"/>
                <a:gd name="T18" fmla="*/ 36 w 367"/>
                <a:gd name="T19" fmla="*/ 496 h 496"/>
                <a:gd name="T20" fmla="*/ 0 w 367"/>
                <a:gd name="T21" fmla="*/ 156 h 496"/>
                <a:gd name="T22" fmla="*/ 251 w 367"/>
                <a:gd name="T23" fmla="*/ 0 h 496"/>
                <a:gd name="T24" fmla="*/ 76 w 367"/>
                <a:gd name="T25" fmla="*/ 169 h 496"/>
                <a:gd name="T26" fmla="*/ 76 w 367"/>
                <a:gd name="T27" fmla="*/ 169 h 4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7"/>
                <a:gd name="T43" fmla="*/ 0 h 496"/>
                <a:gd name="T44" fmla="*/ 367 w 367"/>
                <a:gd name="T45" fmla="*/ 496 h 49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7" h="496">
                  <a:moveTo>
                    <a:pt x="76" y="169"/>
                  </a:moveTo>
                  <a:lnTo>
                    <a:pt x="281" y="55"/>
                  </a:lnTo>
                  <a:lnTo>
                    <a:pt x="82" y="245"/>
                  </a:lnTo>
                  <a:lnTo>
                    <a:pt x="306" y="150"/>
                  </a:lnTo>
                  <a:lnTo>
                    <a:pt x="101" y="310"/>
                  </a:lnTo>
                  <a:lnTo>
                    <a:pt x="293" y="235"/>
                  </a:lnTo>
                  <a:lnTo>
                    <a:pt x="116" y="380"/>
                  </a:lnTo>
                  <a:lnTo>
                    <a:pt x="367" y="254"/>
                  </a:lnTo>
                  <a:lnTo>
                    <a:pt x="82" y="471"/>
                  </a:lnTo>
                  <a:lnTo>
                    <a:pt x="36" y="496"/>
                  </a:lnTo>
                  <a:lnTo>
                    <a:pt x="0" y="156"/>
                  </a:lnTo>
                  <a:lnTo>
                    <a:pt x="251" y="0"/>
                  </a:lnTo>
                  <a:lnTo>
                    <a:pt x="76" y="169"/>
                  </a:lnTo>
                  <a:close/>
                </a:path>
              </a:pathLst>
            </a:custGeom>
            <a:solidFill>
              <a:srgbClr val="000000"/>
            </a:solidFill>
            <a:ln w="9525">
              <a:noFill/>
              <a:round/>
              <a:headEnd/>
              <a:tailEnd/>
            </a:ln>
          </p:spPr>
          <p:txBody>
            <a:bodyPr/>
            <a:lstStyle/>
            <a:p>
              <a:endParaRPr lang="id-ID"/>
            </a:p>
          </p:txBody>
        </p:sp>
        <p:sp>
          <p:nvSpPr>
            <p:cNvPr id="71759" name="Freeform 78"/>
            <p:cNvSpPr>
              <a:spLocks/>
            </p:cNvSpPr>
            <p:nvPr/>
          </p:nvSpPr>
          <p:spPr bwMode="auto">
            <a:xfrm>
              <a:off x="2505" y="2687"/>
              <a:ext cx="21" cy="190"/>
            </a:xfrm>
            <a:custGeom>
              <a:avLst/>
              <a:gdLst>
                <a:gd name="T0" fmla="*/ 0 w 44"/>
                <a:gd name="T1" fmla="*/ 0 h 378"/>
                <a:gd name="T2" fmla="*/ 0 w 44"/>
                <a:gd name="T3" fmla="*/ 348 h 378"/>
                <a:gd name="T4" fmla="*/ 34 w 44"/>
                <a:gd name="T5" fmla="*/ 378 h 378"/>
                <a:gd name="T6" fmla="*/ 44 w 44"/>
                <a:gd name="T7" fmla="*/ 15 h 378"/>
                <a:gd name="T8" fmla="*/ 0 w 44"/>
                <a:gd name="T9" fmla="*/ 0 h 378"/>
                <a:gd name="T10" fmla="*/ 0 w 44"/>
                <a:gd name="T11" fmla="*/ 0 h 378"/>
                <a:gd name="T12" fmla="*/ 0 60000 65536"/>
                <a:gd name="T13" fmla="*/ 0 60000 65536"/>
                <a:gd name="T14" fmla="*/ 0 60000 65536"/>
                <a:gd name="T15" fmla="*/ 0 60000 65536"/>
                <a:gd name="T16" fmla="*/ 0 60000 65536"/>
                <a:gd name="T17" fmla="*/ 0 60000 65536"/>
                <a:gd name="T18" fmla="*/ 0 w 44"/>
                <a:gd name="T19" fmla="*/ 0 h 378"/>
                <a:gd name="T20" fmla="*/ 44 w 44"/>
                <a:gd name="T21" fmla="*/ 378 h 378"/>
              </a:gdLst>
              <a:ahLst/>
              <a:cxnLst>
                <a:cxn ang="T12">
                  <a:pos x="T0" y="T1"/>
                </a:cxn>
                <a:cxn ang="T13">
                  <a:pos x="T2" y="T3"/>
                </a:cxn>
                <a:cxn ang="T14">
                  <a:pos x="T4" y="T5"/>
                </a:cxn>
                <a:cxn ang="T15">
                  <a:pos x="T6" y="T7"/>
                </a:cxn>
                <a:cxn ang="T16">
                  <a:pos x="T8" y="T9"/>
                </a:cxn>
                <a:cxn ang="T17">
                  <a:pos x="T10" y="T11"/>
                </a:cxn>
              </a:cxnLst>
              <a:rect l="T18" t="T19" r="T20" b="T21"/>
              <a:pathLst>
                <a:path w="44" h="378">
                  <a:moveTo>
                    <a:pt x="0" y="0"/>
                  </a:moveTo>
                  <a:lnTo>
                    <a:pt x="0" y="348"/>
                  </a:lnTo>
                  <a:lnTo>
                    <a:pt x="34" y="378"/>
                  </a:lnTo>
                  <a:lnTo>
                    <a:pt x="44" y="15"/>
                  </a:lnTo>
                  <a:lnTo>
                    <a:pt x="0" y="0"/>
                  </a:lnTo>
                  <a:close/>
                </a:path>
              </a:pathLst>
            </a:custGeom>
            <a:solidFill>
              <a:srgbClr val="000000"/>
            </a:solidFill>
            <a:ln w="9525">
              <a:noFill/>
              <a:round/>
              <a:headEnd/>
              <a:tailEnd/>
            </a:ln>
          </p:spPr>
          <p:txBody>
            <a:bodyPr/>
            <a:lstStyle/>
            <a:p>
              <a:endParaRPr lang="id-ID"/>
            </a:p>
          </p:txBody>
        </p:sp>
        <p:sp>
          <p:nvSpPr>
            <p:cNvPr id="71760" name="Freeform 79"/>
            <p:cNvSpPr>
              <a:spLocks/>
            </p:cNvSpPr>
            <p:nvPr/>
          </p:nvSpPr>
          <p:spPr bwMode="auto">
            <a:xfrm>
              <a:off x="2835" y="2811"/>
              <a:ext cx="25" cy="196"/>
            </a:xfrm>
            <a:custGeom>
              <a:avLst/>
              <a:gdLst>
                <a:gd name="T0" fmla="*/ 3 w 49"/>
                <a:gd name="T1" fmla="*/ 0 h 392"/>
                <a:gd name="T2" fmla="*/ 0 w 49"/>
                <a:gd name="T3" fmla="*/ 367 h 392"/>
                <a:gd name="T4" fmla="*/ 49 w 49"/>
                <a:gd name="T5" fmla="*/ 392 h 392"/>
                <a:gd name="T6" fmla="*/ 49 w 49"/>
                <a:gd name="T7" fmla="*/ 15 h 392"/>
                <a:gd name="T8" fmla="*/ 3 w 49"/>
                <a:gd name="T9" fmla="*/ 0 h 392"/>
                <a:gd name="T10" fmla="*/ 3 w 49"/>
                <a:gd name="T11" fmla="*/ 0 h 392"/>
                <a:gd name="T12" fmla="*/ 0 60000 65536"/>
                <a:gd name="T13" fmla="*/ 0 60000 65536"/>
                <a:gd name="T14" fmla="*/ 0 60000 65536"/>
                <a:gd name="T15" fmla="*/ 0 60000 65536"/>
                <a:gd name="T16" fmla="*/ 0 60000 65536"/>
                <a:gd name="T17" fmla="*/ 0 60000 65536"/>
                <a:gd name="T18" fmla="*/ 0 w 49"/>
                <a:gd name="T19" fmla="*/ 0 h 392"/>
                <a:gd name="T20" fmla="*/ 49 w 49"/>
                <a:gd name="T21" fmla="*/ 392 h 392"/>
              </a:gdLst>
              <a:ahLst/>
              <a:cxnLst>
                <a:cxn ang="T12">
                  <a:pos x="T0" y="T1"/>
                </a:cxn>
                <a:cxn ang="T13">
                  <a:pos x="T2" y="T3"/>
                </a:cxn>
                <a:cxn ang="T14">
                  <a:pos x="T4" y="T5"/>
                </a:cxn>
                <a:cxn ang="T15">
                  <a:pos x="T6" y="T7"/>
                </a:cxn>
                <a:cxn ang="T16">
                  <a:pos x="T8" y="T9"/>
                </a:cxn>
                <a:cxn ang="T17">
                  <a:pos x="T10" y="T11"/>
                </a:cxn>
              </a:cxnLst>
              <a:rect l="T18" t="T19" r="T20" b="T21"/>
              <a:pathLst>
                <a:path w="49" h="392">
                  <a:moveTo>
                    <a:pt x="3" y="0"/>
                  </a:moveTo>
                  <a:lnTo>
                    <a:pt x="0" y="367"/>
                  </a:lnTo>
                  <a:lnTo>
                    <a:pt x="49" y="392"/>
                  </a:lnTo>
                  <a:lnTo>
                    <a:pt x="49" y="15"/>
                  </a:lnTo>
                  <a:lnTo>
                    <a:pt x="3" y="0"/>
                  </a:lnTo>
                  <a:close/>
                </a:path>
              </a:pathLst>
            </a:custGeom>
            <a:solidFill>
              <a:srgbClr val="000000"/>
            </a:solidFill>
            <a:ln w="9525">
              <a:noFill/>
              <a:round/>
              <a:headEnd/>
              <a:tailEnd/>
            </a:ln>
          </p:spPr>
          <p:txBody>
            <a:bodyPr/>
            <a:lstStyle/>
            <a:p>
              <a:endParaRPr lang="id-ID"/>
            </a:p>
          </p:txBody>
        </p:sp>
        <p:sp>
          <p:nvSpPr>
            <p:cNvPr id="71761" name="Freeform 80"/>
            <p:cNvSpPr>
              <a:spLocks/>
            </p:cNvSpPr>
            <p:nvPr/>
          </p:nvSpPr>
          <p:spPr bwMode="auto">
            <a:xfrm>
              <a:off x="2718" y="2201"/>
              <a:ext cx="74" cy="51"/>
            </a:xfrm>
            <a:custGeom>
              <a:avLst/>
              <a:gdLst>
                <a:gd name="T0" fmla="*/ 146 w 146"/>
                <a:gd name="T1" fmla="*/ 21 h 102"/>
                <a:gd name="T2" fmla="*/ 112 w 146"/>
                <a:gd name="T3" fmla="*/ 2 h 102"/>
                <a:gd name="T4" fmla="*/ 55 w 146"/>
                <a:gd name="T5" fmla="*/ 0 h 102"/>
                <a:gd name="T6" fmla="*/ 9 w 146"/>
                <a:gd name="T7" fmla="*/ 34 h 102"/>
                <a:gd name="T8" fmla="*/ 0 w 146"/>
                <a:gd name="T9" fmla="*/ 85 h 102"/>
                <a:gd name="T10" fmla="*/ 44 w 146"/>
                <a:gd name="T11" fmla="*/ 45 h 102"/>
                <a:gd name="T12" fmla="*/ 91 w 146"/>
                <a:gd name="T13" fmla="*/ 32 h 102"/>
                <a:gd name="T14" fmla="*/ 112 w 146"/>
                <a:gd name="T15" fmla="*/ 47 h 102"/>
                <a:gd name="T16" fmla="*/ 141 w 146"/>
                <a:gd name="T17" fmla="*/ 102 h 102"/>
                <a:gd name="T18" fmla="*/ 146 w 146"/>
                <a:gd name="T19" fmla="*/ 21 h 102"/>
                <a:gd name="T20" fmla="*/ 146 w 146"/>
                <a:gd name="T21" fmla="*/ 21 h 1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6"/>
                <a:gd name="T34" fmla="*/ 0 h 102"/>
                <a:gd name="T35" fmla="*/ 146 w 146"/>
                <a:gd name="T36" fmla="*/ 102 h 10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6" h="102">
                  <a:moveTo>
                    <a:pt x="146" y="21"/>
                  </a:moveTo>
                  <a:lnTo>
                    <a:pt x="112" y="2"/>
                  </a:lnTo>
                  <a:lnTo>
                    <a:pt x="55" y="0"/>
                  </a:lnTo>
                  <a:lnTo>
                    <a:pt x="9" y="34"/>
                  </a:lnTo>
                  <a:lnTo>
                    <a:pt x="0" y="85"/>
                  </a:lnTo>
                  <a:lnTo>
                    <a:pt x="44" y="45"/>
                  </a:lnTo>
                  <a:lnTo>
                    <a:pt x="91" y="32"/>
                  </a:lnTo>
                  <a:lnTo>
                    <a:pt x="112" y="47"/>
                  </a:lnTo>
                  <a:lnTo>
                    <a:pt x="141" y="102"/>
                  </a:lnTo>
                  <a:lnTo>
                    <a:pt x="146" y="21"/>
                  </a:lnTo>
                  <a:close/>
                </a:path>
              </a:pathLst>
            </a:custGeom>
            <a:solidFill>
              <a:srgbClr val="000000"/>
            </a:solidFill>
            <a:ln w="9525">
              <a:noFill/>
              <a:round/>
              <a:headEnd/>
              <a:tailEnd/>
            </a:ln>
          </p:spPr>
          <p:txBody>
            <a:bodyPr/>
            <a:lstStyle/>
            <a:p>
              <a:endParaRPr lang="id-ID"/>
            </a:p>
          </p:txBody>
        </p:sp>
        <p:sp>
          <p:nvSpPr>
            <p:cNvPr id="71762" name="Freeform 81"/>
            <p:cNvSpPr>
              <a:spLocks/>
            </p:cNvSpPr>
            <p:nvPr/>
          </p:nvSpPr>
          <p:spPr bwMode="auto">
            <a:xfrm>
              <a:off x="2462" y="2274"/>
              <a:ext cx="318" cy="192"/>
            </a:xfrm>
            <a:custGeom>
              <a:avLst/>
              <a:gdLst>
                <a:gd name="T0" fmla="*/ 511 w 636"/>
                <a:gd name="T1" fmla="*/ 0 h 384"/>
                <a:gd name="T2" fmla="*/ 536 w 636"/>
                <a:gd name="T3" fmla="*/ 17 h 384"/>
                <a:gd name="T4" fmla="*/ 558 w 636"/>
                <a:gd name="T5" fmla="*/ 34 h 384"/>
                <a:gd name="T6" fmla="*/ 606 w 636"/>
                <a:gd name="T7" fmla="*/ 36 h 384"/>
                <a:gd name="T8" fmla="*/ 636 w 636"/>
                <a:gd name="T9" fmla="*/ 40 h 384"/>
                <a:gd name="T10" fmla="*/ 433 w 636"/>
                <a:gd name="T11" fmla="*/ 167 h 384"/>
                <a:gd name="T12" fmla="*/ 213 w 636"/>
                <a:gd name="T13" fmla="*/ 300 h 384"/>
                <a:gd name="T14" fmla="*/ 121 w 636"/>
                <a:gd name="T15" fmla="*/ 308 h 384"/>
                <a:gd name="T16" fmla="*/ 0 w 636"/>
                <a:gd name="T17" fmla="*/ 384 h 384"/>
                <a:gd name="T18" fmla="*/ 78 w 636"/>
                <a:gd name="T19" fmla="*/ 302 h 384"/>
                <a:gd name="T20" fmla="*/ 106 w 636"/>
                <a:gd name="T21" fmla="*/ 262 h 384"/>
                <a:gd name="T22" fmla="*/ 121 w 636"/>
                <a:gd name="T23" fmla="*/ 190 h 384"/>
                <a:gd name="T24" fmla="*/ 140 w 636"/>
                <a:gd name="T25" fmla="*/ 251 h 384"/>
                <a:gd name="T26" fmla="*/ 203 w 636"/>
                <a:gd name="T27" fmla="*/ 240 h 384"/>
                <a:gd name="T28" fmla="*/ 247 w 636"/>
                <a:gd name="T29" fmla="*/ 240 h 384"/>
                <a:gd name="T30" fmla="*/ 551 w 636"/>
                <a:gd name="T31" fmla="*/ 63 h 384"/>
                <a:gd name="T32" fmla="*/ 515 w 636"/>
                <a:gd name="T33" fmla="*/ 44 h 384"/>
                <a:gd name="T34" fmla="*/ 511 w 636"/>
                <a:gd name="T35" fmla="*/ 0 h 384"/>
                <a:gd name="T36" fmla="*/ 511 w 636"/>
                <a:gd name="T37" fmla="*/ 0 h 3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36"/>
                <a:gd name="T58" fmla="*/ 0 h 384"/>
                <a:gd name="T59" fmla="*/ 636 w 636"/>
                <a:gd name="T60" fmla="*/ 384 h 3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36" h="384">
                  <a:moveTo>
                    <a:pt x="511" y="0"/>
                  </a:moveTo>
                  <a:lnTo>
                    <a:pt x="536" y="17"/>
                  </a:lnTo>
                  <a:lnTo>
                    <a:pt x="558" y="34"/>
                  </a:lnTo>
                  <a:lnTo>
                    <a:pt x="606" y="36"/>
                  </a:lnTo>
                  <a:lnTo>
                    <a:pt x="636" y="40"/>
                  </a:lnTo>
                  <a:lnTo>
                    <a:pt x="433" y="167"/>
                  </a:lnTo>
                  <a:lnTo>
                    <a:pt x="213" y="300"/>
                  </a:lnTo>
                  <a:lnTo>
                    <a:pt x="121" y="308"/>
                  </a:lnTo>
                  <a:lnTo>
                    <a:pt x="0" y="384"/>
                  </a:lnTo>
                  <a:lnTo>
                    <a:pt x="78" y="302"/>
                  </a:lnTo>
                  <a:lnTo>
                    <a:pt x="106" y="262"/>
                  </a:lnTo>
                  <a:lnTo>
                    <a:pt x="121" y="190"/>
                  </a:lnTo>
                  <a:lnTo>
                    <a:pt x="140" y="251"/>
                  </a:lnTo>
                  <a:lnTo>
                    <a:pt x="203" y="240"/>
                  </a:lnTo>
                  <a:lnTo>
                    <a:pt x="247" y="240"/>
                  </a:lnTo>
                  <a:lnTo>
                    <a:pt x="551" y="63"/>
                  </a:lnTo>
                  <a:lnTo>
                    <a:pt x="515" y="44"/>
                  </a:lnTo>
                  <a:lnTo>
                    <a:pt x="511" y="0"/>
                  </a:lnTo>
                  <a:close/>
                </a:path>
              </a:pathLst>
            </a:custGeom>
            <a:solidFill>
              <a:srgbClr val="000000"/>
            </a:solidFill>
            <a:ln w="9525">
              <a:noFill/>
              <a:round/>
              <a:headEnd/>
              <a:tailEnd/>
            </a:ln>
          </p:spPr>
          <p:txBody>
            <a:bodyPr/>
            <a:lstStyle/>
            <a:p>
              <a:endParaRPr lang="id-ID"/>
            </a:p>
          </p:txBody>
        </p:sp>
        <p:sp>
          <p:nvSpPr>
            <p:cNvPr id="71763" name="Freeform 82"/>
            <p:cNvSpPr>
              <a:spLocks/>
            </p:cNvSpPr>
            <p:nvPr/>
          </p:nvSpPr>
          <p:spPr bwMode="auto">
            <a:xfrm>
              <a:off x="2263" y="2290"/>
              <a:ext cx="62" cy="153"/>
            </a:xfrm>
            <a:custGeom>
              <a:avLst/>
              <a:gdLst>
                <a:gd name="T0" fmla="*/ 82 w 124"/>
                <a:gd name="T1" fmla="*/ 54 h 306"/>
                <a:gd name="T2" fmla="*/ 48 w 124"/>
                <a:gd name="T3" fmla="*/ 137 h 306"/>
                <a:gd name="T4" fmla="*/ 54 w 124"/>
                <a:gd name="T5" fmla="*/ 234 h 306"/>
                <a:gd name="T6" fmla="*/ 97 w 124"/>
                <a:gd name="T7" fmla="*/ 306 h 306"/>
                <a:gd name="T8" fmla="*/ 48 w 124"/>
                <a:gd name="T9" fmla="*/ 274 h 306"/>
                <a:gd name="T10" fmla="*/ 0 w 124"/>
                <a:gd name="T11" fmla="*/ 181 h 306"/>
                <a:gd name="T12" fmla="*/ 29 w 124"/>
                <a:gd name="T13" fmla="*/ 168 h 306"/>
                <a:gd name="T14" fmla="*/ 16 w 124"/>
                <a:gd name="T15" fmla="*/ 113 h 306"/>
                <a:gd name="T16" fmla="*/ 38 w 124"/>
                <a:gd name="T17" fmla="*/ 101 h 306"/>
                <a:gd name="T18" fmla="*/ 29 w 124"/>
                <a:gd name="T19" fmla="*/ 40 h 306"/>
                <a:gd name="T20" fmla="*/ 54 w 124"/>
                <a:gd name="T21" fmla="*/ 46 h 306"/>
                <a:gd name="T22" fmla="*/ 67 w 124"/>
                <a:gd name="T23" fmla="*/ 8 h 306"/>
                <a:gd name="T24" fmla="*/ 124 w 124"/>
                <a:gd name="T25" fmla="*/ 0 h 306"/>
                <a:gd name="T26" fmla="*/ 82 w 124"/>
                <a:gd name="T27" fmla="*/ 54 h 306"/>
                <a:gd name="T28" fmla="*/ 82 w 124"/>
                <a:gd name="T29" fmla="*/ 54 h 30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4"/>
                <a:gd name="T46" fmla="*/ 0 h 306"/>
                <a:gd name="T47" fmla="*/ 124 w 124"/>
                <a:gd name="T48" fmla="*/ 306 h 30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4" h="306">
                  <a:moveTo>
                    <a:pt x="82" y="54"/>
                  </a:moveTo>
                  <a:lnTo>
                    <a:pt x="48" y="137"/>
                  </a:lnTo>
                  <a:lnTo>
                    <a:pt x="54" y="234"/>
                  </a:lnTo>
                  <a:lnTo>
                    <a:pt x="97" y="306"/>
                  </a:lnTo>
                  <a:lnTo>
                    <a:pt x="48" y="274"/>
                  </a:lnTo>
                  <a:lnTo>
                    <a:pt x="0" y="181"/>
                  </a:lnTo>
                  <a:lnTo>
                    <a:pt x="29" y="168"/>
                  </a:lnTo>
                  <a:lnTo>
                    <a:pt x="16" y="113"/>
                  </a:lnTo>
                  <a:lnTo>
                    <a:pt x="38" y="101"/>
                  </a:lnTo>
                  <a:lnTo>
                    <a:pt x="29" y="40"/>
                  </a:lnTo>
                  <a:lnTo>
                    <a:pt x="54" y="46"/>
                  </a:lnTo>
                  <a:lnTo>
                    <a:pt x="67" y="8"/>
                  </a:lnTo>
                  <a:lnTo>
                    <a:pt x="124" y="0"/>
                  </a:lnTo>
                  <a:lnTo>
                    <a:pt x="82" y="54"/>
                  </a:lnTo>
                  <a:close/>
                </a:path>
              </a:pathLst>
            </a:custGeom>
            <a:solidFill>
              <a:srgbClr val="000000"/>
            </a:solidFill>
            <a:ln w="9525">
              <a:noFill/>
              <a:round/>
              <a:headEnd/>
              <a:tailEnd/>
            </a:ln>
          </p:spPr>
          <p:txBody>
            <a:bodyPr/>
            <a:lstStyle/>
            <a:p>
              <a:endParaRPr lang="id-ID"/>
            </a:p>
          </p:txBody>
        </p:sp>
        <p:sp>
          <p:nvSpPr>
            <p:cNvPr id="71764" name="Freeform 83"/>
            <p:cNvSpPr>
              <a:spLocks/>
            </p:cNvSpPr>
            <p:nvPr/>
          </p:nvSpPr>
          <p:spPr bwMode="auto">
            <a:xfrm>
              <a:off x="2350" y="2436"/>
              <a:ext cx="149" cy="62"/>
            </a:xfrm>
            <a:custGeom>
              <a:avLst/>
              <a:gdLst>
                <a:gd name="T0" fmla="*/ 0 w 299"/>
                <a:gd name="T1" fmla="*/ 109 h 126"/>
                <a:gd name="T2" fmla="*/ 55 w 299"/>
                <a:gd name="T3" fmla="*/ 63 h 126"/>
                <a:gd name="T4" fmla="*/ 116 w 299"/>
                <a:gd name="T5" fmla="*/ 80 h 126"/>
                <a:gd name="T6" fmla="*/ 156 w 299"/>
                <a:gd name="T7" fmla="*/ 25 h 126"/>
                <a:gd name="T8" fmla="*/ 192 w 299"/>
                <a:gd name="T9" fmla="*/ 48 h 126"/>
                <a:gd name="T10" fmla="*/ 234 w 299"/>
                <a:gd name="T11" fmla="*/ 0 h 126"/>
                <a:gd name="T12" fmla="*/ 299 w 299"/>
                <a:gd name="T13" fmla="*/ 15 h 126"/>
                <a:gd name="T14" fmla="*/ 234 w 299"/>
                <a:gd name="T15" fmla="*/ 57 h 126"/>
                <a:gd name="T16" fmla="*/ 152 w 299"/>
                <a:gd name="T17" fmla="*/ 112 h 126"/>
                <a:gd name="T18" fmla="*/ 93 w 299"/>
                <a:gd name="T19" fmla="*/ 112 h 126"/>
                <a:gd name="T20" fmla="*/ 61 w 299"/>
                <a:gd name="T21" fmla="*/ 126 h 126"/>
                <a:gd name="T22" fmla="*/ 0 w 299"/>
                <a:gd name="T23" fmla="*/ 109 h 126"/>
                <a:gd name="T24" fmla="*/ 0 w 299"/>
                <a:gd name="T25" fmla="*/ 109 h 1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9"/>
                <a:gd name="T40" fmla="*/ 0 h 126"/>
                <a:gd name="T41" fmla="*/ 299 w 299"/>
                <a:gd name="T42" fmla="*/ 126 h 1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9" h="126">
                  <a:moveTo>
                    <a:pt x="0" y="109"/>
                  </a:moveTo>
                  <a:lnTo>
                    <a:pt x="55" y="63"/>
                  </a:lnTo>
                  <a:lnTo>
                    <a:pt x="116" y="80"/>
                  </a:lnTo>
                  <a:lnTo>
                    <a:pt x="156" y="25"/>
                  </a:lnTo>
                  <a:lnTo>
                    <a:pt x="192" y="48"/>
                  </a:lnTo>
                  <a:lnTo>
                    <a:pt x="234" y="0"/>
                  </a:lnTo>
                  <a:lnTo>
                    <a:pt x="299" y="15"/>
                  </a:lnTo>
                  <a:lnTo>
                    <a:pt x="234" y="57"/>
                  </a:lnTo>
                  <a:lnTo>
                    <a:pt x="152" y="112"/>
                  </a:lnTo>
                  <a:lnTo>
                    <a:pt x="93" y="112"/>
                  </a:lnTo>
                  <a:lnTo>
                    <a:pt x="61" y="126"/>
                  </a:lnTo>
                  <a:lnTo>
                    <a:pt x="0" y="109"/>
                  </a:lnTo>
                  <a:close/>
                </a:path>
              </a:pathLst>
            </a:custGeom>
            <a:solidFill>
              <a:srgbClr val="000000"/>
            </a:solidFill>
            <a:ln w="9525">
              <a:noFill/>
              <a:round/>
              <a:headEnd/>
              <a:tailEnd/>
            </a:ln>
          </p:spPr>
          <p:txBody>
            <a:bodyPr/>
            <a:lstStyle/>
            <a:p>
              <a:endParaRPr lang="id-ID"/>
            </a:p>
          </p:txBody>
        </p:sp>
        <p:sp>
          <p:nvSpPr>
            <p:cNvPr id="71765" name="Freeform 84"/>
            <p:cNvSpPr>
              <a:spLocks/>
            </p:cNvSpPr>
            <p:nvPr/>
          </p:nvSpPr>
          <p:spPr bwMode="auto">
            <a:xfrm>
              <a:off x="2054" y="1820"/>
              <a:ext cx="413" cy="371"/>
            </a:xfrm>
            <a:custGeom>
              <a:avLst/>
              <a:gdLst>
                <a:gd name="T0" fmla="*/ 555 w 825"/>
                <a:gd name="T1" fmla="*/ 134 h 744"/>
                <a:gd name="T2" fmla="*/ 462 w 825"/>
                <a:gd name="T3" fmla="*/ 0 h 744"/>
                <a:gd name="T4" fmla="*/ 0 w 825"/>
                <a:gd name="T5" fmla="*/ 76 h 744"/>
                <a:gd name="T6" fmla="*/ 0 w 825"/>
                <a:gd name="T7" fmla="*/ 154 h 744"/>
                <a:gd name="T8" fmla="*/ 48 w 825"/>
                <a:gd name="T9" fmla="*/ 253 h 744"/>
                <a:gd name="T10" fmla="*/ 48 w 825"/>
                <a:gd name="T11" fmla="*/ 390 h 744"/>
                <a:gd name="T12" fmla="*/ 84 w 825"/>
                <a:gd name="T13" fmla="*/ 411 h 744"/>
                <a:gd name="T14" fmla="*/ 88 w 825"/>
                <a:gd name="T15" fmla="*/ 306 h 744"/>
                <a:gd name="T16" fmla="*/ 264 w 825"/>
                <a:gd name="T17" fmla="*/ 584 h 744"/>
                <a:gd name="T18" fmla="*/ 268 w 825"/>
                <a:gd name="T19" fmla="*/ 692 h 744"/>
                <a:gd name="T20" fmla="*/ 314 w 825"/>
                <a:gd name="T21" fmla="*/ 683 h 744"/>
                <a:gd name="T22" fmla="*/ 325 w 825"/>
                <a:gd name="T23" fmla="*/ 618 h 744"/>
                <a:gd name="T24" fmla="*/ 369 w 825"/>
                <a:gd name="T25" fmla="*/ 607 h 744"/>
                <a:gd name="T26" fmla="*/ 373 w 825"/>
                <a:gd name="T27" fmla="*/ 675 h 744"/>
                <a:gd name="T28" fmla="*/ 466 w 825"/>
                <a:gd name="T29" fmla="*/ 660 h 744"/>
                <a:gd name="T30" fmla="*/ 470 w 825"/>
                <a:gd name="T31" fmla="*/ 584 h 744"/>
                <a:gd name="T32" fmla="*/ 703 w 825"/>
                <a:gd name="T33" fmla="*/ 559 h 744"/>
                <a:gd name="T34" fmla="*/ 703 w 825"/>
                <a:gd name="T35" fmla="*/ 690 h 744"/>
                <a:gd name="T36" fmla="*/ 747 w 825"/>
                <a:gd name="T37" fmla="*/ 744 h 744"/>
                <a:gd name="T38" fmla="*/ 751 w 825"/>
                <a:gd name="T39" fmla="*/ 692 h 744"/>
                <a:gd name="T40" fmla="*/ 800 w 825"/>
                <a:gd name="T41" fmla="*/ 696 h 744"/>
                <a:gd name="T42" fmla="*/ 800 w 825"/>
                <a:gd name="T43" fmla="*/ 550 h 744"/>
                <a:gd name="T44" fmla="*/ 764 w 825"/>
                <a:gd name="T45" fmla="*/ 552 h 744"/>
                <a:gd name="T46" fmla="*/ 751 w 825"/>
                <a:gd name="T47" fmla="*/ 523 h 744"/>
                <a:gd name="T48" fmla="*/ 825 w 825"/>
                <a:gd name="T49" fmla="*/ 506 h 744"/>
                <a:gd name="T50" fmla="*/ 808 w 825"/>
                <a:gd name="T51" fmla="*/ 447 h 744"/>
                <a:gd name="T52" fmla="*/ 337 w 825"/>
                <a:gd name="T53" fmla="*/ 508 h 744"/>
                <a:gd name="T54" fmla="*/ 131 w 825"/>
                <a:gd name="T55" fmla="*/ 154 h 744"/>
                <a:gd name="T56" fmla="*/ 437 w 825"/>
                <a:gd name="T57" fmla="*/ 69 h 744"/>
                <a:gd name="T58" fmla="*/ 91 w 825"/>
                <a:gd name="T59" fmla="*/ 122 h 744"/>
                <a:gd name="T60" fmla="*/ 99 w 825"/>
                <a:gd name="T61" fmla="*/ 162 h 744"/>
                <a:gd name="T62" fmla="*/ 301 w 825"/>
                <a:gd name="T63" fmla="*/ 512 h 744"/>
                <a:gd name="T64" fmla="*/ 297 w 825"/>
                <a:gd name="T65" fmla="*/ 552 h 744"/>
                <a:gd name="T66" fmla="*/ 19 w 825"/>
                <a:gd name="T67" fmla="*/ 97 h 744"/>
                <a:gd name="T68" fmla="*/ 458 w 825"/>
                <a:gd name="T69" fmla="*/ 29 h 744"/>
                <a:gd name="T70" fmla="*/ 555 w 825"/>
                <a:gd name="T71" fmla="*/ 134 h 744"/>
                <a:gd name="T72" fmla="*/ 555 w 825"/>
                <a:gd name="T73" fmla="*/ 134 h 7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5"/>
                <a:gd name="T112" fmla="*/ 0 h 744"/>
                <a:gd name="T113" fmla="*/ 825 w 825"/>
                <a:gd name="T114" fmla="*/ 744 h 7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5" h="744">
                  <a:moveTo>
                    <a:pt x="555" y="134"/>
                  </a:moveTo>
                  <a:lnTo>
                    <a:pt x="462" y="0"/>
                  </a:lnTo>
                  <a:lnTo>
                    <a:pt x="0" y="76"/>
                  </a:lnTo>
                  <a:lnTo>
                    <a:pt x="0" y="154"/>
                  </a:lnTo>
                  <a:lnTo>
                    <a:pt x="48" y="253"/>
                  </a:lnTo>
                  <a:lnTo>
                    <a:pt x="48" y="390"/>
                  </a:lnTo>
                  <a:lnTo>
                    <a:pt x="84" y="411"/>
                  </a:lnTo>
                  <a:lnTo>
                    <a:pt x="88" y="306"/>
                  </a:lnTo>
                  <a:lnTo>
                    <a:pt x="264" y="584"/>
                  </a:lnTo>
                  <a:lnTo>
                    <a:pt x="268" y="692"/>
                  </a:lnTo>
                  <a:lnTo>
                    <a:pt x="314" y="683"/>
                  </a:lnTo>
                  <a:lnTo>
                    <a:pt x="325" y="618"/>
                  </a:lnTo>
                  <a:lnTo>
                    <a:pt x="369" y="607"/>
                  </a:lnTo>
                  <a:lnTo>
                    <a:pt x="373" y="675"/>
                  </a:lnTo>
                  <a:lnTo>
                    <a:pt x="466" y="660"/>
                  </a:lnTo>
                  <a:lnTo>
                    <a:pt x="470" y="584"/>
                  </a:lnTo>
                  <a:lnTo>
                    <a:pt x="703" y="559"/>
                  </a:lnTo>
                  <a:lnTo>
                    <a:pt x="703" y="690"/>
                  </a:lnTo>
                  <a:lnTo>
                    <a:pt x="747" y="744"/>
                  </a:lnTo>
                  <a:lnTo>
                    <a:pt x="751" y="692"/>
                  </a:lnTo>
                  <a:lnTo>
                    <a:pt x="800" y="696"/>
                  </a:lnTo>
                  <a:lnTo>
                    <a:pt x="800" y="550"/>
                  </a:lnTo>
                  <a:lnTo>
                    <a:pt x="764" y="552"/>
                  </a:lnTo>
                  <a:lnTo>
                    <a:pt x="751" y="523"/>
                  </a:lnTo>
                  <a:lnTo>
                    <a:pt x="825" y="506"/>
                  </a:lnTo>
                  <a:lnTo>
                    <a:pt x="808" y="447"/>
                  </a:lnTo>
                  <a:lnTo>
                    <a:pt x="337" y="508"/>
                  </a:lnTo>
                  <a:lnTo>
                    <a:pt x="131" y="154"/>
                  </a:lnTo>
                  <a:lnTo>
                    <a:pt x="437" y="69"/>
                  </a:lnTo>
                  <a:lnTo>
                    <a:pt x="91" y="122"/>
                  </a:lnTo>
                  <a:lnTo>
                    <a:pt x="99" y="162"/>
                  </a:lnTo>
                  <a:lnTo>
                    <a:pt x="301" y="512"/>
                  </a:lnTo>
                  <a:lnTo>
                    <a:pt x="297" y="552"/>
                  </a:lnTo>
                  <a:lnTo>
                    <a:pt x="19" y="97"/>
                  </a:lnTo>
                  <a:lnTo>
                    <a:pt x="458" y="29"/>
                  </a:lnTo>
                  <a:lnTo>
                    <a:pt x="555" y="134"/>
                  </a:lnTo>
                  <a:close/>
                </a:path>
              </a:pathLst>
            </a:custGeom>
            <a:solidFill>
              <a:srgbClr val="000000"/>
            </a:solidFill>
            <a:ln w="9525">
              <a:noFill/>
              <a:round/>
              <a:headEnd/>
              <a:tailEnd/>
            </a:ln>
          </p:spPr>
          <p:txBody>
            <a:bodyPr/>
            <a:lstStyle/>
            <a:p>
              <a:endParaRPr lang="id-ID"/>
            </a:p>
          </p:txBody>
        </p:sp>
        <p:sp>
          <p:nvSpPr>
            <p:cNvPr id="71766" name="Freeform 85"/>
            <p:cNvSpPr>
              <a:spLocks/>
            </p:cNvSpPr>
            <p:nvPr/>
          </p:nvSpPr>
          <p:spPr bwMode="auto">
            <a:xfrm>
              <a:off x="2332" y="1862"/>
              <a:ext cx="174" cy="89"/>
            </a:xfrm>
            <a:custGeom>
              <a:avLst/>
              <a:gdLst>
                <a:gd name="T0" fmla="*/ 0 w 350"/>
                <a:gd name="T1" fmla="*/ 55 h 179"/>
                <a:gd name="T2" fmla="*/ 344 w 350"/>
                <a:gd name="T3" fmla="*/ 0 h 179"/>
                <a:gd name="T4" fmla="*/ 350 w 350"/>
                <a:gd name="T5" fmla="*/ 42 h 179"/>
                <a:gd name="T6" fmla="*/ 253 w 350"/>
                <a:gd name="T7" fmla="*/ 65 h 179"/>
                <a:gd name="T8" fmla="*/ 221 w 350"/>
                <a:gd name="T9" fmla="*/ 107 h 179"/>
                <a:gd name="T10" fmla="*/ 116 w 350"/>
                <a:gd name="T11" fmla="*/ 97 h 179"/>
                <a:gd name="T12" fmla="*/ 105 w 350"/>
                <a:gd name="T13" fmla="*/ 179 h 179"/>
                <a:gd name="T14" fmla="*/ 0 w 350"/>
                <a:gd name="T15" fmla="*/ 55 h 179"/>
                <a:gd name="T16" fmla="*/ 0 w 350"/>
                <a:gd name="T17" fmla="*/ 55 h 1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0"/>
                <a:gd name="T28" fmla="*/ 0 h 179"/>
                <a:gd name="T29" fmla="*/ 350 w 350"/>
                <a:gd name="T30" fmla="*/ 179 h 17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0" h="179">
                  <a:moveTo>
                    <a:pt x="0" y="55"/>
                  </a:moveTo>
                  <a:lnTo>
                    <a:pt x="344" y="0"/>
                  </a:lnTo>
                  <a:lnTo>
                    <a:pt x="350" y="42"/>
                  </a:lnTo>
                  <a:lnTo>
                    <a:pt x="253" y="65"/>
                  </a:lnTo>
                  <a:lnTo>
                    <a:pt x="221" y="107"/>
                  </a:lnTo>
                  <a:lnTo>
                    <a:pt x="116" y="97"/>
                  </a:lnTo>
                  <a:lnTo>
                    <a:pt x="105" y="179"/>
                  </a:lnTo>
                  <a:lnTo>
                    <a:pt x="0" y="55"/>
                  </a:lnTo>
                  <a:close/>
                </a:path>
              </a:pathLst>
            </a:custGeom>
            <a:solidFill>
              <a:srgbClr val="000000"/>
            </a:solidFill>
            <a:ln w="9525">
              <a:noFill/>
              <a:round/>
              <a:headEnd/>
              <a:tailEnd/>
            </a:ln>
          </p:spPr>
          <p:txBody>
            <a:bodyPr/>
            <a:lstStyle/>
            <a:p>
              <a:endParaRPr lang="id-ID"/>
            </a:p>
          </p:txBody>
        </p:sp>
        <p:sp>
          <p:nvSpPr>
            <p:cNvPr id="71767" name="Freeform 86"/>
            <p:cNvSpPr>
              <a:spLocks/>
            </p:cNvSpPr>
            <p:nvPr/>
          </p:nvSpPr>
          <p:spPr bwMode="auto">
            <a:xfrm>
              <a:off x="2719" y="1802"/>
              <a:ext cx="197" cy="106"/>
            </a:xfrm>
            <a:custGeom>
              <a:avLst/>
              <a:gdLst>
                <a:gd name="T0" fmla="*/ 0 w 393"/>
                <a:gd name="T1" fmla="*/ 54 h 213"/>
                <a:gd name="T2" fmla="*/ 369 w 393"/>
                <a:gd name="T3" fmla="*/ 0 h 213"/>
                <a:gd name="T4" fmla="*/ 393 w 393"/>
                <a:gd name="T5" fmla="*/ 36 h 213"/>
                <a:gd name="T6" fmla="*/ 393 w 393"/>
                <a:gd name="T7" fmla="*/ 145 h 213"/>
                <a:gd name="T8" fmla="*/ 321 w 393"/>
                <a:gd name="T9" fmla="*/ 213 h 213"/>
                <a:gd name="T10" fmla="*/ 273 w 393"/>
                <a:gd name="T11" fmla="*/ 162 h 213"/>
                <a:gd name="T12" fmla="*/ 196 w 393"/>
                <a:gd name="T13" fmla="*/ 194 h 213"/>
                <a:gd name="T14" fmla="*/ 137 w 393"/>
                <a:gd name="T15" fmla="*/ 120 h 213"/>
                <a:gd name="T16" fmla="*/ 76 w 393"/>
                <a:gd name="T17" fmla="*/ 133 h 213"/>
                <a:gd name="T18" fmla="*/ 11 w 393"/>
                <a:gd name="T19" fmla="*/ 86 h 213"/>
                <a:gd name="T20" fmla="*/ 0 w 393"/>
                <a:gd name="T21" fmla="*/ 54 h 213"/>
                <a:gd name="T22" fmla="*/ 0 w 393"/>
                <a:gd name="T23" fmla="*/ 54 h 2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3"/>
                <a:gd name="T37" fmla="*/ 0 h 213"/>
                <a:gd name="T38" fmla="*/ 393 w 393"/>
                <a:gd name="T39" fmla="*/ 213 h 2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3" h="213">
                  <a:moveTo>
                    <a:pt x="0" y="54"/>
                  </a:moveTo>
                  <a:lnTo>
                    <a:pt x="369" y="0"/>
                  </a:lnTo>
                  <a:lnTo>
                    <a:pt x="393" y="36"/>
                  </a:lnTo>
                  <a:lnTo>
                    <a:pt x="393" y="145"/>
                  </a:lnTo>
                  <a:lnTo>
                    <a:pt x="321" y="213"/>
                  </a:lnTo>
                  <a:lnTo>
                    <a:pt x="273" y="162"/>
                  </a:lnTo>
                  <a:lnTo>
                    <a:pt x="196" y="194"/>
                  </a:lnTo>
                  <a:lnTo>
                    <a:pt x="137" y="120"/>
                  </a:lnTo>
                  <a:lnTo>
                    <a:pt x="76" y="133"/>
                  </a:lnTo>
                  <a:lnTo>
                    <a:pt x="11" y="86"/>
                  </a:lnTo>
                  <a:lnTo>
                    <a:pt x="0" y="54"/>
                  </a:lnTo>
                  <a:close/>
                </a:path>
              </a:pathLst>
            </a:custGeom>
            <a:solidFill>
              <a:srgbClr val="000000"/>
            </a:solidFill>
            <a:ln w="9525">
              <a:noFill/>
              <a:round/>
              <a:headEnd/>
              <a:tailEnd/>
            </a:ln>
          </p:spPr>
          <p:txBody>
            <a:bodyPr/>
            <a:lstStyle/>
            <a:p>
              <a:endParaRPr lang="id-ID"/>
            </a:p>
          </p:txBody>
        </p:sp>
        <p:sp>
          <p:nvSpPr>
            <p:cNvPr id="71768" name="Freeform 87"/>
            <p:cNvSpPr>
              <a:spLocks/>
            </p:cNvSpPr>
            <p:nvPr/>
          </p:nvSpPr>
          <p:spPr bwMode="auto">
            <a:xfrm>
              <a:off x="2417" y="1968"/>
              <a:ext cx="632" cy="127"/>
            </a:xfrm>
            <a:custGeom>
              <a:avLst/>
              <a:gdLst>
                <a:gd name="T0" fmla="*/ 130 w 1264"/>
                <a:gd name="T1" fmla="*/ 209 h 255"/>
                <a:gd name="T2" fmla="*/ 1261 w 1264"/>
                <a:gd name="T3" fmla="*/ 0 h 255"/>
                <a:gd name="T4" fmla="*/ 1264 w 1264"/>
                <a:gd name="T5" fmla="*/ 78 h 255"/>
                <a:gd name="T6" fmla="*/ 1224 w 1264"/>
                <a:gd name="T7" fmla="*/ 101 h 255"/>
                <a:gd name="T8" fmla="*/ 1228 w 1264"/>
                <a:gd name="T9" fmla="*/ 215 h 255"/>
                <a:gd name="T10" fmla="*/ 1124 w 1264"/>
                <a:gd name="T11" fmla="*/ 219 h 255"/>
                <a:gd name="T12" fmla="*/ 1120 w 1264"/>
                <a:gd name="T13" fmla="*/ 137 h 255"/>
                <a:gd name="T14" fmla="*/ 1084 w 1264"/>
                <a:gd name="T15" fmla="*/ 141 h 255"/>
                <a:gd name="T16" fmla="*/ 1082 w 1264"/>
                <a:gd name="T17" fmla="*/ 101 h 255"/>
                <a:gd name="T18" fmla="*/ 1156 w 1264"/>
                <a:gd name="T19" fmla="*/ 89 h 255"/>
                <a:gd name="T20" fmla="*/ 1171 w 1264"/>
                <a:gd name="T21" fmla="*/ 182 h 255"/>
                <a:gd name="T22" fmla="*/ 1192 w 1264"/>
                <a:gd name="T23" fmla="*/ 182 h 255"/>
                <a:gd name="T24" fmla="*/ 1192 w 1264"/>
                <a:gd name="T25" fmla="*/ 46 h 255"/>
                <a:gd name="T26" fmla="*/ 0 w 1264"/>
                <a:gd name="T27" fmla="*/ 255 h 255"/>
                <a:gd name="T28" fmla="*/ 0 w 1264"/>
                <a:gd name="T29" fmla="*/ 211 h 255"/>
                <a:gd name="T30" fmla="*/ 93 w 1264"/>
                <a:gd name="T31" fmla="*/ 190 h 255"/>
                <a:gd name="T32" fmla="*/ 130 w 1264"/>
                <a:gd name="T33" fmla="*/ 209 h 255"/>
                <a:gd name="T34" fmla="*/ 130 w 1264"/>
                <a:gd name="T35" fmla="*/ 209 h 2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64"/>
                <a:gd name="T55" fmla="*/ 0 h 255"/>
                <a:gd name="T56" fmla="*/ 1264 w 1264"/>
                <a:gd name="T57" fmla="*/ 255 h 2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64" h="255">
                  <a:moveTo>
                    <a:pt x="130" y="209"/>
                  </a:moveTo>
                  <a:lnTo>
                    <a:pt x="1261" y="0"/>
                  </a:lnTo>
                  <a:lnTo>
                    <a:pt x="1264" y="78"/>
                  </a:lnTo>
                  <a:lnTo>
                    <a:pt x="1224" y="101"/>
                  </a:lnTo>
                  <a:lnTo>
                    <a:pt x="1228" y="215"/>
                  </a:lnTo>
                  <a:lnTo>
                    <a:pt x="1124" y="219"/>
                  </a:lnTo>
                  <a:lnTo>
                    <a:pt x="1120" y="137"/>
                  </a:lnTo>
                  <a:lnTo>
                    <a:pt x="1084" y="141"/>
                  </a:lnTo>
                  <a:lnTo>
                    <a:pt x="1082" y="101"/>
                  </a:lnTo>
                  <a:lnTo>
                    <a:pt x="1156" y="89"/>
                  </a:lnTo>
                  <a:lnTo>
                    <a:pt x="1171" y="182"/>
                  </a:lnTo>
                  <a:lnTo>
                    <a:pt x="1192" y="182"/>
                  </a:lnTo>
                  <a:lnTo>
                    <a:pt x="1192" y="46"/>
                  </a:lnTo>
                  <a:lnTo>
                    <a:pt x="0" y="255"/>
                  </a:lnTo>
                  <a:lnTo>
                    <a:pt x="0" y="211"/>
                  </a:lnTo>
                  <a:lnTo>
                    <a:pt x="93" y="190"/>
                  </a:lnTo>
                  <a:lnTo>
                    <a:pt x="130" y="209"/>
                  </a:lnTo>
                  <a:close/>
                </a:path>
              </a:pathLst>
            </a:custGeom>
            <a:solidFill>
              <a:srgbClr val="000000"/>
            </a:solidFill>
            <a:ln w="9525">
              <a:noFill/>
              <a:round/>
              <a:headEnd/>
              <a:tailEnd/>
            </a:ln>
          </p:spPr>
          <p:txBody>
            <a:bodyPr/>
            <a:lstStyle/>
            <a:p>
              <a:endParaRPr lang="id-ID"/>
            </a:p>
          </p:txBody>
        </p:sp>
        <p:sp>
          <p:nvSpPr>
            <p:cNvPr id="71769" name="Freeform 88"/>
            <p:cNvSpPr>
              <a:spLocks/>
            </p:cNvSpPr>
            <p:nvPr/>
          </p:nvSpPr>
          <p:spPr bwMode="auto">
            <a:xfrm>
              <a:off x="2353" y="2282"/>
              <a:ext cx="133" cy="130"/>
            </a:xfrm>
            <a:custGeom>
              <a:avLst/>
              <a:gdLst>
                <a:gd name="T0" fmla="*/ 0 w 264"/>
                <a:gd name="T1" fmla="*/ 97 h 261"/>
                <a:gd name="T2" fmla="*/ 28 w 264"/>
                <a:gd name="T3" fmla="*/ 40 h 261"/>
                <a:gd name="T4" fmla="*/ 93 w 264"/>
                <a:gd name="T5" fmla="*/ 0 h 261"/>
                <a:gd name="T6" fmla="*/ 188 w 264"/>
                <a:gd name="T7" fmla="*/ 15 h 261"/>
                <a:gd name="T8" fmla="*/ 245 w 264"/>
                <a:gd name="T9" fmla="*/ 80 h 261"/>
                <a:gd name="T10" fmla="*/ 264 w 264"/>
                <a:gd name="T11" fmla="*/ 141 h 261"/>
                <a:gd name="T12" fmla="*/ 249 w 264"/>
                <a:gd name="T13" fmla="*/ 215 h 261"/>
                <a:gd name="T14" fmla="*/ 205 w 264"/>
                <a:gd name="T15" fmla="*/ 261 h 261"/>
                <a:gd name="T16" fmla="*/ 220 w 264"/>
                <a:gd name="T17" fmla="*/ 185 h 261"/>
                <a:gd name="T18" fmla="*/ 163 w 264"/>
                <a:gd name="T19" fmla="*/ 198 h 261"/>
                <a:gd name="T20" fmla="*/ 154 w 264"/>
                <a:gd name="T21" fmla="*/ 141 h 261"/>
                <a:gd name="T22" fmla="*/ 87 w 264"/>
                <a:gd name="T23" fmla="*/ 120 h 261"/>
                <a:gd name="T24" fmla="*/ 36 w 264"/>
                <a:gd name="T25" fmla="*/ 149 h 261"/>
                <a:gd name="T26" fmla="*/ 80 w 264"/>
                <a:gd name="T27" fmla="*/ 84 h 261"/>
                <a:gd name="T28" fmla="*/ 123 w 264"/>
                <a:gd name="T29" fmla="*/ 86 h 261"/>
                <a:gd name="T30" fmla="*/ 196 w 264"/>
                <a:gd name="T31" fmla="*/ 133 h 261"/>
                <a:gd name="T32" fmla="*/ 196 w 264"/>
                <a:gd name="T33" fmla="*/ 93 h 261"/>
                <a:gd name="T34" fmla="*/ 144 w 264"/>
                <a:gd name="T35" fmla="*/ 50 h 261"/>
                <a:gd name="T36" fmla="*/ 87 w 264"/>
                <a:gd name="T37" fmla="*/ 40 h 261"/>
                <a:gd name="T38" fmla="*/ 0 w 264"/>
                <a:gd name="T39" fmla="*/ 97 h 261"/>
                <a:gd name="T40" fmla="*/ 0 w 264"/>
                <a:gd name="T41" fmla="*/ 97 h 2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4"/>
                <a:gd name="T64" fmla="*/ 0 h 261"/>
                <a:gd name="T65" fmla="*/ 264 w 264"/>
                <a:gd name="T66" fmla="*/ 261 h 26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4" h="261">
                  <a:moveTo>
                    <a:pt x="0" y="97"/>
                  </a:moveTo>
                  <a:lnTo>
                    <a:pt x="28" y="40"/>
                  </a:lnTo>
                  <a:lnTo>
                    <a:pt x="93" y="0"/>
                  </a:lnTo>
                  <a:lnTo>
                    <a:pt x="188" y="15"/>
                  </a:lnTo>
                  <a:lnTo>
                    <a:pt x="245" y="80"/>
                  </a:lnTo>
                  <a:lnTo>
                    <a:pt x="264" y="141"/>
                  </a:lnTo>
                  <a:lnTo>
                    <a:pt x="249" y="215"/>
                  </a:lnTo>
                  <a:lnTo>
                    <a:pt x="205" y="261"/>
                  </a:lnTo>
                  <a:lnTo>
                    <a:pt x="220" y="185"/>
                  </a:lnTo>
                  <a:lnTo>
                    <a:pt x="163" y="198"/>
                  </a:lnTo>
                  <a:lnTo>
                    <a:pt x="154" y="141"/>
                  </a:lnTo>
                  <a:lnTo>
                    <a:pt x="87" y="120"/>
                  </a:lnTo>
                  <a:lnTo>
                    <a:pt x="36" y="149"/>
                  </a:lnTo>
                  <a:lnTo>
                    <a:pt x="80" y="84"/>
                  </a:lnTo>
                  <a:lnTo>
                    <a:pt x="123" y="86"/>
                  </a:lnTo>
                  <a:lnTo>
                    <a:pt x="196" y="133"/>
                  </a:lnTo>
                  <a:lnTo>
                    <a:pt x="196" y="93"/>
                  </a:lnTo>
                  <a:lnTo>
                    <a:pt x="144" y="50"/>
                  </a:lnTo>
                  <a:lnTo>
                    <a:pt x="87" y="40"/>
                  </a:lnTo>
                  <a:lnTo>
                    <a:pt x="0" y="97"/>
                  </a:lnTo>
                  <a:close/>
                </a:path>
              </a:pathLst>
            </a:custGeom>
            <a:solidFill>
              <a:srgbClr val="000000"/>
            </a:solidFill>
            <a:ln w="9525">
              <a:noFill/>
              <a:round/>
              <a:headEnd/>
              <a:tailEnd/>
            </a:ln>
          </p:spPr>
          <p:txBody>
            <a:bodyPr/>
            <a:lstStyle/>
            <a:p>
              <a:endParaRPr lang="id-ID"/>
            </a:p>
          </p:txBody>
        </p:sp>
        <p:sp>
          <p:nvSpPr>
            <p:cNvPr id="71770" name="Freeform 89"/>
            <p:cNvSpPr>
              <a:spLocks/>
            </p:cNvSpPr>
            <p:nvPr/>
          </p:nvSpPr>
          <p:spPr bwMode="auto">
            <a:xfrm>
              <a:off x="2345" y="2394"/>
              <a:ext cx="93" cy="42"/>
            </a:xfrm>
            <a:custGeom>
              <a:avLst/>
              <a:gdLst>
                <a:gd name="T0" fmla="*/ 28 w 186"/>
                <a:gd name="T1" fmla="*/ 0 h 83"/>
                <a:gd name="T2" fmla="*/ 68 w 186"/>
                <a:gd name="T3" fmla="*/ 36 h 83"/>
                <a:gd name="T4" fmla="*/ 131 w 186"/>
                <a:gd name="T5" fmla="*/ 47 h 83"/>
                <a:gd name="T6" fmla="*/ 171 w 186"/>
                <a:gd name="T7" fmla="*/ 7 h 83"/>
                <a:gd name="T8" fmla="*/ 186 w 186"/>
                <a:gd name="T9" fmla="*/ 66 h 83"/>
                <a:gd name="T10" fmla="*/ 72 w 186"/>
                <a:gd name="T11" fmla="*/ 83 h 83"/>
                <a:gd name="T12" fmla="*/ 0 w 186"/>
                <a:gd name="T13" fmla="*/ 34 h 83"/>
                <a:gd name="T14" fmla="*/ 28 w 186"/>
                <a:gd name="T15" fmla="*/ 0 h 83"/>
                <a:gd name="T16" fmla="*/ 28 w 186"/>
                <a:gd name="T17" fmla="*/ 0 h 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6"/>
                <a:gd name="T28" fmla="*/ 0 h 83"/>
                <a:gd name="T29" fmla="*/ 186 w 186"/>
                <a:gd name="T30" fmla="*/ 83 h 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6" h="83">
                  <a:moveTo>
                    <a:pt x="28" y="0"/>
                  </a:moveTo>
                  <a:lnTo>
                    <a:pt x="68" y="36"/>
                  </a:lnTo>
                  <a:lnTo>
                    <a:pt x="131" y="47"/>
                  </a:lnTo>
                  <a:lnTo>
                    <a:pt x="171" y="7"/>
                  </a:lnTo>
                  <a:lnTo>
                    <a:pt x="186" y="66"/>
                  </a:lnTo>
                  <a:lnTo>
                    <a:pt x="72" y="83"/>
                  </a:lnTo>
                  <a:lnTo>
                    <a:pt x="0" y="34"/>
                  </a:lnTo>
                  <a:lnTo>
                    <a:pt x="28" y="0"/>
                  </a:lnTo>
                  <a:close/>
                </a:path>
              </a:pathLst>
            </a:custGeom>
            <a:solidFill>
              <a:srgbClr val="000000"/>
            </a:solidFill>
            <a:ln w="9525">
              <a:noFill/>
              <a:round/>
              <a:headEnd/>
              <a:tailEnd/>
            </a:ln>
          </p:spPr>
          <p:txBody>
            <a:bodyPr/>
            <a:lstStyle/>
            <a:p>
              <a:endParaRPr lang="id-ID"/>
            </a:p>
          </p:txBody>
        </p:sp>
        <p:sp>
          <p:nvSpPr>
            <p:cNvPr id="71771" name="Freeform 90"/>
            <p:cNvSpPr>
              <a:spLocks/>
            </p:cNvSpPr>
            <p:nvPr/>
          </p:nvSpPr>
          <p:spPr bwMode="auto">
            <a:xfrm>
              <a:off x="1951" y="1899"/>
              <a:ext cx="251" cy="323"/>
            </a:xfrm>
            <a:custGeom>
              <a:avLst/>
              <a:gdLst>
                <a:gd name="T0" fmla="*/ 342 w 502"/>
                <a:gd name="T1" fmla="*/ 215 h 647"/>
                <a:gd name="T2" fmla="*/ 228 w 502"/>
                <a:gd name="T3" fmla="*/ 240 h 647"/>
                <a:gd name="T4" fmla="*/ 148 w 502"/>
                <a:gd name="T5" fmla="*/ 207 h 647"/>
                <a:gd name="T6" fmla="*/ 141 w 502"/>
                <a:gd name="T7" fmla="*/ 0 h 647"/>
                <a:gd name="T8" fmla="*/ 123 w 502"/>
                <a:gd name="T9" fmla="*/ 15 h 647"/>
                <a:gd name="T10" fmla="*/ 101 w 502"/>
                <a:gd name="T11" fmla="*/ 185 h 647"/>
                <a:gd name="T12" fmla="*/ 0 w 502"/>
                <a:gd name="T13" fmla="*/ 261 h 647"/>
                <a:gd name="T14" fmla="*/ 4 w 502"/>
                <a:gd name="T15" fmla="*/ 333 h 647"/>
                <a:gd name="T16" fmla="*/ 59 w 502"/>
                <a:gd name="T17" fmla="*/ 380 h 647"/>
                <a:gd name="T18" fmla="*/ 65 w 502"/>
                <a:gd name="T19" fmla="*/ 321 h 647"/>
                <a:gd name="T20" fmla="*/ 28 w 502"/>
                <a:gd name="T21" fmla="*/ 276 h 647"/>
                <a:gd name="T22" fmla="*/ 108 w 502"/>
                <a:gd name="T23" fmla="*/ 215 h 647"/>
                <a:gd name="T24" fmla="*/ 277 w 502"/>
                <a:gd name="T25" fmla="*/ 481 h 647"/>
                <a:gd name="T26" fmla="*/ 198 w 502"/>
                <a:gd name="T27" fmla="*/ 493 h 647"/>
                <a:gd name="T28" fmla="*/ 180 w 502"/>
                <a:gd name="T29" fmla="*/ 557 h 647"/>
                <a:gd name="T30" fmla="*/ 253 w 502"/>
                <a:gd name="T31" fmla="*/ 647 h 647"/>
                <a:gd name="T32" fmla="*/ 253 w 502"/>
                <a:gd name="T33" fmla="*/ 574 h 647"/>
                <a:gd name="T34" fmla="*/ 405 w 502"/>
                <a:gd name="T35" fmla="*/ 569 h 647"/>
                <a:gd name="T36" fmla="*/ 397 w 502"/>
                <a:gd name="T37" fmla="*/ 485 h 647"/>
                <a:gd name="T38" fmla="*/ 502 w 502"/>
                <a:gd name="T39" fmla="*/ 474 h 647"/>
                <a:gd name="T40" fmla="*/ 342 w 502"/>
                <a:gd name="T41" fmla="*/ 215 h 647"/>
                <a:gd name="T42" fmla="*/ 342 w 502"/>
                <a:gd name="T43" fmla="*/ 215 h 6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2"/>
                <a:gd name="T67" fmla="*/ 0 h 647"/>
                <a:gd name="T68" fmla="*/ 502 w 502"/>
                <a:gd name="T69" fmla="*/ 647 h 6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2" h="647">
                  <a:moveTo>
                    <a:pt x="342" y="215"/>
                  </a:moveTo>
                  <a:lnTo>
                    <a:pt x="228" y="240"/>
                  </a:lnTo>
                  <a:lnTo>
                    <a:pt x="148" y="207"/>
                  </a:lnTo>
                  <a:lnTo>
                    <a:pt x="141" y="0"/>
                  </a:lnTo>
                  <a:lnTo>
                    <a:pt x="123" y="15"/>
                  </a:lnTo>
                  <a:lnTo>
                    <a:pt x="101" y="185"/>
                  </a:lnTo>
                  <a:lnTo>
                    <a:pt x="0" y="261"/>
                  </a:lnTo>
                  <a:lnTo>
                    <a:pt x="4" y="333"/>
                  </a:lnTo>
                  <a:lnTo>
                    <a:pt x="59" y="380"/>
                  </a:lnTo>
                  <a:lnTo>
                    <a:pt x="65" y="321"/>
                  </a:lnTo>
                  <a:lnTo>
                    <a:pt x="28" y="276"/>
                  </a:lnTo>
                  <a:lnTo>
                    <a:pt x="108" y="215"/>
                  </a:lnTo>
                  <a:lnTo>
                    <a:pt x="277" y="481"/>
                  </a:lnTo>
                  <a:lnTo>
                    <a:pt x="198" y="493"/>
                  </a:lnTo>
                  <a:lnTo>
                    <a:pt x="180" y="557"/>
                  </a:lnTo>
                  <a:lnTo>
                    <a:pt x="253" y="647"/>
                  </a:lnTo>
                  <a:lnTo>
                    <a:pt x="253" y="574"/>
                  </a:lnTo>
                  <a:lnTo>
                    <a:pt x="405" y="569"/>
                  </a:lnTo>
                  <a:lnTo>
                    <a:pt x="397" y="485"/>
                  </a:lnTo>
                  <a:lnTo>
                    <a:pt x="502" y="474"/>
                  </a:lnTo>
                  <a:lnTo>
                    <a:pt x="342" y="215"/>
                  </a:lnTo>
                  <a:close/>
                </a:path>
              </a:pathLst>
            </a:custGeom>
            <a:solidFill>
              <a:srgbClr val="000000"/>
            </a:solidFill>
            <a:ln w="9525">
              <a:noFill/>
              <a:round/>
              <a:headEnd/>
              <a:tailEnd/>
            </a:ln>
          </p:spPr>
          <p:txBody>
            <a:bodyPr/>
            <a:lstStyle/>
            <a:p>
              <a:endParaRPr lang="id-ID"/>
            </a:p>
          </p:txBody>
        </p:sp>
        <p:sp>
          <p:nvSpPr>
            <p:cNvPr id="71772" name="Freeform 91"/>
            <p:cNvSpPr>
              <a:spLocks/>
            </p:cNvSpPr>
            <p:nvPr/>
          </p:nvSpPr>
          <p:spPr bwMode="auto">
            <a:xfrm>
              <a:off x="2222" y="2092"/>
              <a:ext cx="202" cy="152"/>
            </a:xfrm>
            <a:custGeom>
              <a:avLst/>
              <a:gdLst>
                <a:gd name="T0" fmla="*/ 182 w 403"/>
                <a:gd name="T1" fmla="*/ 21 h 302"/>
                <a:gd name="T2" fmla="*/ 190 w 403"/>
                <a:gd name="T3" fmla="*/ 186 h 302"/>
                <a:gd name="T4" fmla="*/ 233 w 403"/>
                <a:gd name="T5" fmla="*/ 219 h 302"/>
                <a:gd name="T6" fmla="*/ 403 w 403"/>
                <a:gd name="T7" fmla="*/ 186 h 302"/>
                <a:gd name="T8" fmla="*/ 395 w 403"/>
                <a:gd name="T9" fmla="*/ 222 h 302"/>
                <a:gd name="T10" fmla="*/ 0 w 403"/>
                <a:gd name="T11" fmla="*/ 302 h 302"/>
                <a:gd name="T12" fmla="*/ 0 w 403"/>
                <a:gd name="T13" fmla="*/ 169 h 302"/>
                <a:gd name="T14" fmla="*/ 17 w 403"/>
                <a:gd name="T15" fmla="*/ 177 h 302"/>
                <a:gd name="T16" fmla="*/ 28 w 403"/>
                <a:gd name="T17" fmla="*/ 262 h 302"/>
                <a:gd name="T18" fmla="*/ 169 w 403"/>
                <a:gd name="T19" fmla="*/ 249 h 302"/>
                <a:gd name="T20" fmla="*/ 161 w 403"/>
                <a:gd name="T21" fmla="*/ 0 h 302"/>
                <a:gd name="T22" fmla="*/ 182 w 403"/>
                <a:gd name="T23" fmla="*/ 21 h 302"/>
                <a:gd name="T24" fmla="*/ 182 w 403"/>
                <a:gd name="T25" fmla="*/ 21 h 3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3"/>
                <a:gd name="T40" fmla="*/ 0 h 302"/>
                <a:gd name="T41" fmla="*/ 403 w 403"/>
                <a:gd name="T42" fmla="*/ 302 h 3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3" h="302">
                  <a:moveTo>
                    <a:pt x="182" y="21"/>
                  </a:moveTo>
                  <a:lnTo>
                    <a:pt x="190" y="186"/>
                  </a:lnTo>
                  <a:lnTo>
                    <a:pt x="233" y="219"/>
                  </a:lnTo>
                  <a:lnTo>
                    <a:pt x="403" y="186"/>
                  </a:lnTo>
                  <a:lnTo>
                    <a:pt x="395" y="222"/>
                  </a:lnTo>
                  <a:lnTo>
                    <a:pt x="0" y="302"/>
                  </a:lnTo>
                  <a:lnTo>
                    <a:pt x="0" y="169"/>
                  </a:lnTo>
                  <a:lnTo>
                    <a:pt x="17" y="177"/>
                  </a:lnTo>
                  <a:lnTo>
                    <a:pt x="28" y="262"/>
                  </a:lnTo>
                  <a:lnTo>
                    <a:pt x="169" y="249"/>
                  </a:lnTo>
                  <a:lnTo>
                    <a:pt x="161" y="0"/>
                  </a:lnTo>
                  <a:lnTo>
                    <a:pt x="182" y="21"/>
                  </a:lnTo>
                  <a:close/>
                </a:path>
              </a:pathLst>
            </a:custGeom>
            <a:solidFill>
              <a:srgbClr val="000000"/>
            </a:solidFill>
            <a:ln w="9525">
              <a:noFill/>
              <a:round/>
              <a:headEnd/>
              <a:tailEnd/>
            </a:ln>
          </p:spPr>
          <p:txBody>
            <a:bodyPr/>
            <a:lstStyle/>
            <a:p>
              <a:endParaRPr lang="id-ID"/>
            </a:p>
          </p:txBody>
        </p:sp>
        <p:sp>
          <p:nvSpPr>
            <p:cNvPr id="71773" name="Freeform 92"/>
            <p:cNvSpPr>
              <a:spLocks/>
            </p:cNvSpPr>
            <p:nvPr/>
          </p:nvSpPr>
          <p:spPr bwMode="auto">
            <a:xfrm>
              <a:off x="2193" y="1945"/>
              <a:ext cx="196" cy="103"/>
            </a:xfrm>
            <a:custGeom>
              <a:avLst/>
              <a:gdLst>
                <a:gd name="T0" fmla="*/ 0 w 391"/>
                <a:gd name="T1" fmla="*/ 50 h 206"/>
                <a:gd name="T2" fmla="*/ 272 w 391"/>
                <a:gd name="T3" fmla="*/ 0 h 206"/>
                <a:gd name="T4" fmla="*/ 391 w 391"/>
                <a:gd name="T5" fmla="*/ 154 h 206"/>
                <a:gd name="T6" fmla="*/ 85 w 391"/>
                <a:gd name="T7" fmla="*/ 206 h 206"/>
                <a:gd name="T8" fmla="*/ 321 w 391"/>
                <a:gd name="T9" fmla="*/ 139 h 206"/>
                <a:gd name="T10" fmla="*/ 256 w 391"/>
                <a:gd name="T11" fmla="*/ 50 h 206"/>
                <a:gd name="T12" fmla="*/ 0 w 391"/>
                <a:gd name="T13" fmla="*/ 50 h 206"/>
                <a:gd name="T14" fmla="*/ 0 w 391"/>
                <a:gd name="T15" fmla="*/ 50 h 206"/>
                <a:gd name="T16" fmla="*/ 0 60000 65536"/>
                <a:gd name="T17" fmla="*/ 0 60000 65536"/>
                <a:gd name="T18" fmla="*/ 0 60000 65536"/>
                <a:gd name="T19" fmla="*/ 0 60000 65536"/>
                <a:gd name="T20" fmla="*/ 0 60000 65536"/>
                <a:gd name="T21" fmla="*/ 0 60000 65536"/>
                <a:gd name="T22" fmla="*/ 0 60000 65536"/>
                <a:gd name="T23" fmla="*/ 0 60000 65536"/>
                <a:gd name="T24" fmla="*/ 0 w 391"/>
                <a:gd name="T25" fmla="*/ 0 h 206"/>
                <a:gd name="T26" fmla="*/ 391 w 391"/>
                <a:gd name="T27" fmla="*/ 206 h 20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1" h="206">
                  <a:moveTo>
                    <a:pt x="0" y="50"/>
                  </a:moveTo>
                  <a:lnTo>
                    <a:pt x="272" y="0"/>
                  </a:lnTo>
                  <a:lnTo>
                    <a:pt x="391" y="154"/>
                  </a:lnTo>
                  <a:lnTo>
                    <a:pt x="85" y="206"/>
                  </a:lnTo>
                  <a:lnTo>
                    <a:pt x="321" y="139"/>
                  </a:lnTo>
                  <a:lnTo>
                    <a:pt x="256" y="50"/>
                  </a:lnTo>
                  <a:lnTo>
                    <a:pt x="0" y="50"/>
                  </a:lnTo>
                  <a:close/>
                </a:path>
              </a:pathLst>
            </a:custGeom>
            <a:solidFill>
              <a:srgbClr val="000000"/>
            </a:solidFill>
            <a:ln w="9525">
              <a:noFill/>
              <a:round/>
              <a:headEnd/>
              <a:tailEnd/>
            </a:ln>
          </p:spPr>
          <p:txBody>
            <a:bodyPr/>
            <a:lstStyle/>
            <a:p>
              <a:endParaRPr lang="id-ID"/>
            </a:p>
          </p:txBody>
        </p:sp>
        <p:sp>
          <p:nvSpPr>
            <p:cNvPr id="71774" name="Freeform 93"/>
            <p:cNvSpPr>
              <a:spLocks/>
            </p:cNvSpPr>
            <p:nvPr/>
          </p:nvSpPr>
          <p:spPr bwMode="auto">
            <a:xfrm>
              <a:off x="3139" y="1764"/>
              <a:ext cx="228" cy="394"/>
            </a:xfrm>
            <a:custGeom>
              <a:avLst/>
              <a:gdLst>
                <a:gd name="T0" fmla="*/ 0 w 456"/>
                <a:gd name="T1" fmla="*/ 669 h 789"/>
                <a:gd name="T2" fmla="*/ 236 w 456"/>
                <a:gd name="T3" fmla="*/ 251 h 789"/>
                <a:gd name="T4" fmla="*/ 266 w 456"/>
                <a:gd name="T5" fmla="*/ 181 h 789"/>
                <a:gd name="T6" fmla="*/ 346 w 456"/>
                <a:gd name="T7" fmla="*/ 156 h 789"/>
                <a:gd name="T8" fmla="*/ 355 w 456"/>
                <a:gd name="T9" fmla="*/ 12 h 789"/>
                <a:gd name="T10" fmla="*/ 456 w 456"/>
                <a:gd name="T11" fmla="*/ 0 h 789"/>
                <a:gd name="T12" fmla="*/ 146 w 456"/>
                <a:gd name="T13" fmla="*/ 783 h 789"/>
                <a:gd name="T14" fmla="*/ 95 w 456"/>
                <a:gd name="T15" fmla="*/ 789 h 789"/>
                <a:gd name="T16" fmla="*/ 171 w 456"/>
                <a:gd name="T17" fmla="*/ 557 h 789"/>
                <a:gd name="T18" fmla="*/ 25 w 456"/>
                <a:gd name="T19" fmla="*/ 728 h 789"/>
                <a:gd name="T20" fmla="*/ 0 w 456"/>
                <a:gd name="T21" fmla="*/ 669 h 789"/>
                <a:gd name="T22" fmla="*/ 0 w 456"/>
                <a:gd name="T23" fmla="*/ 669 h 7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6"/>
                <a:gd name="T37" fmla="*/ 0 h 789"/>
                <a:gd name="T38" fmla="*/ 456 w 456"/>
                <a:gd name="T39" fmla="*/ 789 h 7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6" h="789">
                  <a:moveTo>
                    <a:pt x="0" y="669"/>
                  </a:moveTo>
                  <a:lnTo>
                    <a:pt x="236" y="251"/>
                  </a:lnTo>
                  <a:lnTo>
                    <a:pt x="266" y="181"/>
                  </a:lnTo>
                  <a:lnTo>
                    <a:pt x="346" y="156"/>
                  </a:lnTo>
                  <a:lnTo>
                    <a:pt x="355" y="12"/>
                  </a:lnTo>
                  <a:lnTo>
                    <a:pt x="456" y="0"/>
                  </a:lnTo>
                  <a:lnTo>
                    <a:pt x="146" y="783"/>
                  </a:lnTo>
                  <a:lnTo>
                    <a:pt x="95" y="789"/>
                  </a:lnTo>
                  <a:lnTo>
                    <a:pt x="171" y="557"/>
                  </a:lnTo>
                  <a:lnTo>
                    <a:pt x="25" y="728"/>
                  </a:lnTo>
                  <a:lnTo>
                    <a:pt x="0" y="669"/>
                  </a:lnTo>
                  <a:close/>
                </a:path>
              </a:pathLst>
            </a:custGeom>
            <a:solidFill>
              <a:srgbClr val="000000"/>
            </a:solidFill>
            <a:ln w="9525">
              <a:noFill/>
              <a:round/>
              <a:headEnd/>
              <a:tailEnd/>
            </a:ln>
          </p:spPr>
          <p:txBody>
            <a:bodyPr/>
            <a:lstStyle/>
            <a:p>
              <a:endParaRPr lang="id-ID"/>
            </a:p>
          </p:txBody>
        </p:sp>
        <p:sp>
          <p:nvSpPr>
            <p:cNvPr id="71775" name="Freeform 94"/>
            <p:cNvSpPr>
              <a:spLocks/>
            </p:cNvSpPr>
            <p:nvPr/>
          </p:nvSpPr>
          <p:spPr bwMode="auto">
            <a:xfrm>
              <a:off x="3224" y="1081"/>
              <a:ext cx="521" cy="1160"/>
            </a:xfrm>
            <a:custGeom>
              <a:avLst/>
              <a:gdLst>
                <a:gd name="T0" fmla="*/ 4 w 1042"/>
                <a:gd name="T1" fmla="*/ 2214 h 2319"/>
                <a:gd name="T2" fmla="*/ 836 w 1042"/>
                <a:gd name="T3" fmla="*/ 74 h 2319"/>
                <a:gd name="T4" fmla="*/ 928 w 1042"/>
                <a:gd name="T5" fmla="*/ 0 h 2319"/>
                <a:gd name="T6" fmla="*/ 1013 w 1042"/>
                <a:gd name="T7" fmla="*/ 15 h 2319"/>
                <a:gd name="T8" fmla="*/ 1042 w 1042"/>
                <a:gd name="T9" fmla="*/ 45 h 2319"/>
                <a:gd name="T10" fmla="*/ 952 w 1042"/>
                <a:gd name="T11" fmla="*/ 85 h 2319"/>
                <a:gd name="T12" fmla="*/ 114 w 1042"/>
                <a:gd name="T13" fmla="*/ 2189 h 2319"/>
                <a:gd name="T14" fmla="*/ 0 w 1042"/>
                <a:gd name="T15" fmla="*/ 2319 h 2319"/>
                <a:gd name="T16" fmla="*/ 4 w 1042"/>
                <a:gd name="T17" fmla="*/ 2214 h 2319"/>
                <a:gd name="T18" fmla="*/ 4 w 1042"/>
                <a:gd name="T19" fmla="*/ 2214 h 23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42"/>
                <a:gd name="T31" fmla="*/ 0 h 2319"/>
                <a:gd name="T32" fmla="*/ 1042 w 1042"/>
                <a:gd name="T33" fmla="*/ 2319 h 23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42" h="2319">
                  <a:moveTo>
                    <a:pt x="4" y="2214"/>
                  </a:moveTo>
                  <a:lnTo>
                    <a:pt x="836" y="74"/>
                  </a:lnTo>
                  <a:lnTo>
                    <a:pt x="928" y="0"/>
                  </a:lnTo>
                  <a:lnTo>
                    <a:pt x="1013" y="15"/>
                  </a:lnTo>
                  <a:lnTo>
                    <a:pt x="1042" y="45"/>
                  </a:lnTo>
                  <a:lnTo>
                    <a:pt x="952" y="85"/>
                  </a:lnTo>
                  <a:lnTo>
                    <a:pt x="114" y="2189"/>
                  </a:lnTo>
                  <a:lnTo>
                    <a:pt x="0" y="2319"/>
                  </a:lnTo>
                  <a:lnTo>
                    <a:pt x="4" y="2214"/>
                  </a:lnTo>
                  <a:close/>
                </a:path>
              </a:pathLst>
            </a:custGeom>
            <a:solidFill>
              <a:srgbClr val="000000"/>
            </a:solidFill>
            <a:ln w="9525">
              <a:noFill/>
              <a:round/>
              <a:headEnd/>
              <a:tailEnd/>
            </a:ln>
          </p:spPr>
          <p:txBody>
            <a:bodyPr/>
            <a:lstStyle/>
            <a:p>
              <a:endParaRPr lang="id-ID"/>
            </a:p>
          </p:txBody>
        </p:sp>
        <p:sp>
          <p:nvSpPr>
            <p:cNvPr id="71776" name="Freeform 95"/>
            <p:cNvSpPr>
              <a:spLocks/>
            </p:cNvSpPr>
            <p:nvPr/>
          </p:nvSpPr>
          <p:spPr bwMode="auto">
            <a:xfrm>
              <a:off x="3460" y="1121"/>
              <a:ext cx="358" cy="774"/>
            </a:xfrm>
            <a:custGeom>
              <a:avLst/>
              <a:gdLst>
                <a:gd name="T0" fmla="*/ 691 w 716"/>
                <a:gd name="T1" fmla="*/ 306 h 1548"/>
                <a:gd name="T2" fmla="*/ 716 w 716"/>
                <a:gd name="T3" fmla="*/ 147 h 1548"/>
                <a:gd name="T4" fmla="*/ 670 w 716"/>
                <a:gd name="T5" fmla="*/ 0 h 1548"/>
                <a:gd name="T6" fmla="*/ 541 w 716"/>
                <a:gd name="T7" fmla="*/ 21 h 1548"/>
                <a:gd name="T8" fmla="*/ 345 w 716"/>
                <a:gd name="T9" fmla="*/ 578 h 1548"/>
                <a:gd name="T10" fmla="*/ 269 w 716"/>
                <a:gd name="T11" fmla="*/ 643 h 1548"/>
                <a:gd name="T12" fmla="*/ 0 w 716"/>
                <a:gd name="T13" fmla="*/ 1382 h 1548"/>
                <a:gd name="T14" fmla="*/ 104 w 716"/>
                <a:gd name="T15" fmla="*/ 1340 h 1548"/>
                <a:gd name="T16" fmla="*/ 110 w 716"/>
                <a:gd name="T17" fmla="*/ 1245 h 1548"/>
                <a:gd name="T18" fmla="*/ 174 w 716"/>
                <a:gd name="T19" fmla="*/ 1175 h 1548"/>
                <a:gd name="T20" fmla="*/ 174 w 716"/>
                <a:gd name="T21" fmla="*/ 1095 h 1548"/>
                <a:gd name="T22" fmla="*/ 245 w 716"/>
                <a:gd name="T23" fmla="*/ 1019 h 1548"/>
                <a:gd name="T24" fmla="*/ 220 w 716"/>
                <a:gd name="T25" fmla="*/ 936 h 1548"/>
                <a:gd name="T26" fmla="*/ 285 w 716"/>
                <a:gd name="T27" fmla="*/ 890 h 1548"/>
                <a:gd name="T28" fmla="*/ 285 w 716"/>
                <a:gd name="T29" fmla="*/ 749 h 1548"/>
                <a:gd name="T30" fmla="*/ 395 w 716"/>
                <a:gd name="T31" fmla="*/ 683 h 1548"/>
                <a:gd name="T32" fmla="*/ 391 w 716"/>
                <a:gd name="T33" fmla="*/ 783 h 1548"/>
                <a:gd name="T34" fmla="*/ 180 w 716"/>
                <a:gd name="T35" fmla="*/ 1382 h 1548"/>
                <a:gd name="T36" fmla="*/ 226 w 716"/>
                <a:gd name="T37" fmla="*/ 1548 h 1548"/>
                <a:gd name="T38" fmla="*/ 285 w 716"/>
                <a:gd name="T39" fmla="*/ 1447 h 1548"/>
                <a:gd name="T40" fmla="*/ 275 w 716"/>
                <a:gd name="T41" fmla="*/ 1331 h 1548"/>
                <a:gd name="T42" fmla="*/ 545 w 716"/>
                <a:gd name="T43" fmla="*/ 462 h 1548"/>
                <a:gd name="T44" fmla="*/ 545 w 716"/>
                <a:gd name="T45" fmla="*/ 346 h 1548"/>
                <a:gd name="T46" fmla="*/ 450 w 716"/>
                <a:gd name="T47" fmla="*/ 453 h 1548"/>
                <a:gd name="T48" fmla="*/ 551 w 716"/>
                <a:gd name="T49" fmla="*/ 192 h 1548"/>
                <a:gd name="T50" fmla="*/ 627 w 716"/>
                <a:gd name="T51" fmla="*/ 141 h 1548"/>
                <a:gd name="T52" fmla="*/ 621 w 716"/>
                <a:gd name="T53" fmla="*/ 291 h 1548"/>
                <a:gd name="T54" fmla="*/ 691 w 716"/>
                <a:gd name="T55" fmla="*/ 306 h 1548"/>
                <a:gd name="T56" fmla="*/ 691 w 716"/>
                <a:gd name="T57" fmla="*/ 306 h 15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16"/>
                <a:gd name="T88" fmla="*/ 0 h 1548"/>
                <a:gd name="T89" fmla="*/ 716 w 716"/>
                <a:gd name="T90" fmla="*/ 1548 h 154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16" h="1548">
                  <a:moveTo>
                    <a:pt x="691" y="306"/>
                  </a:moveTo>
                  <a:lnTo>
                    <a:pt x="716" y="147"/>
                  </a:lnTo>
                  <a:lnTo>
                    <a:pt x="670" y="0"/>
                  </a:lnTo>
                  <a:lnTo>
                    <a:pt x="541" y="21"/>
                  </a:lnTo>
                  <a:lnTo>
                    <a:pt x="345" y="578"/>
                  </a:lnTo>
                  <a:lnTo>
                    <a:pt x="269" y="643"/>
                  </a:lnTo>
                  <a:lnTo>
                    <a:pt x="0" y="1382"/>
                  </a:lnTo>
                  <a:lnTo>
                    <a:pt x="104" y="1340"/>
                  </a:lnTo>
                  <a:lnTo>
                    <a:pt x="110" y="1245"/>
                  </a:lnTo>
                  <a:lnTo>
                    <a:pt x="174" y="1175"/>
                  </a:lnTo>
                  <a:lnTo>
                    <a:pt x="174" y="1095"/>
                  </a:lnTo>
                  <a:lnTo>
                    <a:pt x="245" y="1019"/>
                  </a:lnTo>
                  <a:lnTo>
                    <a:pt x="220" y="936"/>
                  </a:lnTo>
                  <a:lnTo>
                    <a:pt x="285" y="890"/>
                  </a:lnTo>
                  <a:lnTo>
                    <a:pt x="285" y="749"/>
                  </a:lnTo>
                  <a:lnTo>
                    <a:pt x="395" y="683"/>
                  </a:lnTo>
                  <a:lnTo>
                    <a:pt x="391" y="783"/>
                  </a:lnTo>
                  <a:lnTo>
                    <a:pt x="180" y="1382"/>
                  </a:lnTo>
                  <a:lnTo>
                    <a:pt x="226" y="1548"/>
                  </a:lnTo>
                  <a:lnTo>
                    <a:pt x="285" y="1447"/>
                  </a:lnTo>
                  <a:lnTo>
                    <a:pt x="275" y="1331"/>
                  </a:lnTo>
                  <a:lnTo>
                    <a:pt x="545" y="462"/>
                  </a:lnTo>
                  <a:lnTo>
                    <a:pt x="545" y="346"/>
                  </a:lnTo>
                  <a:lnTo>
                    <a:pt x="450" y="453"/>
                  </a:lnTo>
                  <a:lnTo>
                    <a:pt x="551" y="192"/>
                  </a:lnTo>
                  <a:lnTo>
                    <a:pt x="627" y="141"/>
                  </a:lnTo>
                  <a:lnTo>
                    <a:pt x="621" y="291"/>
                  </a:lnTo>
                  <a:lnTo>
                    <a:pt x="691" y="306"/>
                  </a:lnTo>
                  <a:close/>
                </a:path>
              </a:pathLst>
            </a:custGeom>
            <a:solidFill>
              <a:srgbClr val="000000"/>
            </a:solidFill>
            <a:ln w="9525">
              <a:noFill/>
              <a:round/>
              <a:headEnd/>
              <a:tailEnd/>
            </a:ln>
          </p:spPr>
          <p:txBody>
            <a:bodyPr/>
            <a:lstStyle/>
            <a:p>
              <a:endParaRPr lang="id-ID"/>
            </a:p>
          </p:txBody>
        </p:sp>
        <p:sp>
          <p:nvSpPr>
            <p:cNvPr id="71777" name="Freeform 96"/>
            <p:cNvSpPr>
              <a:spLocks/>
            </p:cNvSpPr>
            <p:nvPr/>
          </p:nvSpPr>
          <p:spPr bwMode="auto">
            <a:xfrm>
              <a:off x="3725" y="1231"/>
              <a:ext cx="139" cy="661"/>
            </a:xfrm>
            <a:custGeom>
              <a:avLst/>
              <a:gdLst>
                <a:gd name="T0" fmla="*/ 277 w 277"/>
                <a:gd name="T1" fmla="*/ 1306 h 1321"/>
                <a:gd name="T2" fmla="*/ 165 w 277"/>
                <a:gd name="T3" fmla="*/ 0 h 1321"/>
                <a:gd name="T4" fmla="*/ 51 w 277"/>
                <a:gd name="T5" fmla="*/ 21 h 1321"/>
                <a:gd name="T6" fmla="*/ 0 w 277"/>
                <a:gd name="T7" fmla="*/ 97 h 1321"/>
                <a:gd name="T8" fmla="*/ 101 w 277"/>
                <a:gd name="T9" fmla="*/ 1171 h 1321"/>
                <a:gd name="T10" fmla="*/ 146 w 277"/>
                <a:gd name="T11" fmla="*/ 1186 h 1321"/>
                <a:gd name="T12" fmla="*/ 76 w 277"/>
                <a:gd name="T13" fmla="*/ 161 h 1321"/>
                <a:gd name="T14" fmla="*/ 137 w 277"/>
                <a:gd name="T15" fmla="*/ 106 h 1321"/>
                <a:gd name="T16" fmla="*/ 241 w 277"/>
                <a:gd name="T17" fmla="*/ 1321 h 1321"/>
                <a:gd name="T18" fmla="*/ 277 w 277"/>
                <a:gd name="T19" fmla="*/ 1306 h 1321"/>
                <a:gd name="T20" fmla="*/ 277 w 277"/>
                <a:gd name="T21" fmla="*/ 1306 h 13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7"/>
                <a:gd name="T34" fmla="*/ 0 h 1321"/>
                <a:gd name="T35" fmla="*/ 277 w 277"/>
                <a:gd name="T36" fmla="*/ 1321 h 13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7" h="1321">
                  <a:moveTo>
                    <a:pt x="277" y="1306"/>
                  </a:moveTo>
                  <a:lnTo>
                    <a:pt x="165" y="0"/>
                  </a:lnTo>
                  <a:lnTo>
                    <a:pt x="51" y="21"/>
                  </a:lnTo>
                  <a:lnTo>
                    <a:pt x="0" y="97"/>
                  </a:lnTo>
                  <a:lnTo>
                    <a:pt x="101" y="1171"/>
                  </a:lnTo>
                  <a:lnTo>
                    <a:pt x="146" y="1186"/>
                  </a:lnTo>
                  <a:lnTo>
                    <a:pt x="76" y="161"/>
                  </a:lnTo>
                  <a:lnTo>
                    <a:pt x="137" y="106"/>
                  </a:lnTo>
                  <a:lnTo>
                    <a:pt x="241" y="1321"/>
                  </a:lnTo>
                  <a:lnTo>
                    <a:pt x="277" y="1306"/>
                  </a:lnTo>
                  <a:close/>
                </a:path>
              </a:pathLst>
            </a:custGeom>
            <a:solidFill>
              <a:srgbClr val="000000"/>
            </a:solidFill>
            <a:ln w="9525">
              <a:noFill/>
              <a:round/>
              <a:headEnd/>
              <a:tailEnd/>
            </a:ln>
          </p:spPr>
          <p:txBody>
            <a:bodyPr/>
            <a:lstStyle/>
            <a:p>
              <a:endParaRPr lang="id-ID"/>
            </a:p>
          </p:txBody>
        </p:sp>
        <p:sp>
          <p:nvSpPr>
            <p:cNvPr id="71778" name="Freeform 97"/>
            <p:cNvSpPr>
              <a:spLocks/>
            </p:cNvSpPr>
            <p:nvPr/>
          </p:nvSpPr>
          <p:spPr bwMode="auto">
            <a:xfrm>
              <a:off x="3389" y="1852"/>
              <a:ext cx="201" cy="318"/>
            </a:xfrm>
            <a:custGeom>
              <a:avLst/>
              <a:gdLst>
                <a:gd name="T0" fmla="*/ 186 w 401"/>
                <a:gd name="T1" fmla="*/ 0 h 637"/>
                <a:gd name="T2" fmla="*/ 89 w 401"/>
                <a:gd name="T3" fmla="*/ 86 h 637"/>
                <a:gd name="T4" fmla="*/ 70 w 401"/>
                <a:gd name="T5" fmla="*/ 181 h 637"/>
                <a:gd name="T6" fmla="*/ 116 w 401"/>
                <a:gd name="T7" fmla="*/ 276 h 637"/>
                <a:gd name="T8" fmla="*/ 0 w 401"/>
                <a:gd name="T9" fmla="*/ 637 h 637"/>
                <a:gd name="T10" fmla="*/ 160 w 401"/>
                <a:gd name="T11" fmla="*/ 548 h 637"/>
                <a:gd name="T12" fmla="*/ 205 w 401"/>
                <a:gd name="T13" fmla="*/ 582 h 637"/>
                <a:gd name="T14" fmla="*/ 260 w 401"/>
                <a:gd name="T15" fmla="*/ 422 h 637"/>
                <a:gd name="T16" fmla="*/ 165 w 401"/>
                <a:gd name="T17" fmla="*/ 352 h 637"/>
                <a:gd name="T18" fmla="*/ 196 w 401"/>
                <a:gd name="T19" fmla="*/ 257 h 637"/>
                <a:gd name="T20" fmla="*/ 245 w 401"/>
                <a:gd name="T21" fmla="*/ 306 h 637"/>
                <a:gd name="T22" fmla="*/ 336 w 401"/>
                <a:gd name="T23" fmla="*/ 312 h 637"/>
                <a:gd name="T24" fmla="*/ 401 w 401"/>
                <a:gd name="T25" fmla="*/ 80 h 637"/>
                <a:gd name="T26" fmla="*/ 376 w 401"/>
                <a:gd name="T27" fmla="*/ 25 h 637"/>
                <a:gd name="T28" fmla="*/ 300 w 401"/>
                <a:gd name="T29" fmla="*/ 15 h 637"/>
                <a:gd name="T30" fmla="*/ 236 w 401"/>
                <a:gd name="T31" fmla="*/ 175 h 637"/>
                <a:gd name="T32" fmla="*/ 190 w 401"/>
                <a:gd name="T33" fmla="*/ 145 h 637"/>
                <a:gd name="T34" fmla="*/ 186 w 401"/>
                <a:gd name="T35" fmla="*/ 0 h 637"/>
                <a:gd name="T36" fmla="*/ 186 w 401"/>
                <a:gd name="T37" fmla="*/ 0 h 6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1"/>
                <a:gd name="T58" fmla="*/ 0 h 637"/>
                <a:gd name="T59" fmla="*/ 401 w 401"/>
                <a:gd name="T60" fmla="*/ 637 h 6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1" h="637">
                  <a:moveTo>
                    <a:pt x="186" y="0"/>
                  </a:moveTo>
                  <a:lnTo>
                    <a:pt x="89" y="86"/>
                  </a:lnTo>
                  <a:lnTo>
                    <a:pt x="70" y="181"/>
                  </a:lnTo>
                  <a:lnTo>
                    <a:pt x="116" y="276"/>
                  </a:lnTo>
                  <a:lnTo>
                    <a:pt x="0" y="637"/>
                  </a:lnTo>
                  <a:lnTo>
                    <a:pt x="160" y="548"/>
                  </a:lnTo>
                  <a:lnTo>
                    <a:pt x="205" y="582"/>
                  </a:lnTo>
                  <a:lnTo>
                    <a:pt x="260" y="422"/>
                  </a:lnTo>
                  <a:lnTo>
                    <a:pt x="165" y="352"/>
                  </a:lnTo>
                  <a:lnTo>
                    <a:pt x="196" y="257"/>
                  </a:lnTo>
                  <a:lnTo>
                    <a:pt x="245" y="306"/>
                  </a:lnTo>
                  <a:lnTo>
                    <a:pt x="336" y="312"/>
                  </a:lnTo>
                  <a:lnTo>
                    <a:pt x="401" y="80"/>
                  </a:lnTo>
                  <a:lnTo>
                    <a:pt x="376" y="25"/>
                  </a:lnTo>
                  <a:lnTo>
                    <a:pt x="300" y="15"/>
                  </a:lnTo>
                  <a:lnTo>
                    <a:pt x="236" y="175"/>
                  </a:lnTo>
                  <a:lnTo>
                    <a:pt x="190" y="145"/>
                  </a:lnTo>
                  <a:lnTo>
                    <a:pt x="186" y="0"/>
                  </a:lnTo>
                  <a:close/>
                </a:path>
              </a:pathLst>
            </a:custGeom>
            <a:solidFill>
              <a:srgbClr val="000000"/>
            </a:solidFill>
            <a:ln w="9525">
              <a:noFill/>
              <a:round/>
              <a:headEnd/>
              <a:tailEnd/>
            </a:ln>
          </p:spPr>
          <p:txBody>
            <a:bodyPr/>
            <a:lstStyle/>
            <a:p>
              <a:endParaRPr lang="id-ID"/>
            </a:p>
          </p:txBody>
        </p:sp>
        <p:sp>
          <p:nvSpPr>
            <p:cNvPr id="71779" name="Freeform 98"/>
            <p:cNvSpPr>
              <a:spLocks/>
            </p:cNvSpPr>
            <p:nvPr/>
          </p:nvSpPr>
          <p:spPr bwMode="auto">
            <a:xfrm>
              <a:off x="3670" y="1767"/>
              <a:ext cx="341" cy="497"/>
            </a:xfrm>
            <a:custGeom>
              <a:avLst/>
              <a:gdLst>
                <a:gd name="T0" fmla="*/ 311 w 682"/>
                <a:gd name="T1" fmla="*/ 236 h 994"/>
                <a:gd name="T2" fmla="*/ 302 w 682"/>
                <a:gd name="T3" fmla="*/ 30 h 994"/>
                <a:gd name="T4" fmla="*/ 226 w 682"/>
                <a:gd name="T5" fmla="*/ 0 h 994"/>
                <a:gd name="T6" fmla="*/ 136 w 682"/>
                <a:gd name="T7" fmla="*/ 131 h 994"/>
                <a:gd name="T8" fmla="*/ 26 w 682"/>
                <a:gd name="T9" fmla="*/ 135 h 994"/>
                <a:gd name="T10" fmla="*/ 0 w 682"/>
                <a:gd name="T11" fmla="*/ 312 h 994"/>
                <a:gd name="T12" fmla="*/ 150 w 682"/>
                <a:gd name="T13" fmla="*/ 297 h 994"/>
                <a:gd name="T14" fmla="*/ 211 w 682"/>
                <a:gd name="T15" fmla="*/ 401 h 994"/>
                <a:gd name="T16" fmla="*/ 442 w 682"/>
                <a:gd name="T17" fmla="*/ 357 h 994"/>
                <a:gd name="T18" fmla="*/ 482 w 682"/>
                <a:gd name="T19" fmla="*/ 492 h 994"/>
                <a:gd name="T20" fmla="*/ 541 w 682"/>
                <a:gd name="T21" fmla="*/ 437 h 994"/>
                <a:gd name="T22" fmla="*/ 547 w 682"/>
                <a:gd name="T23" fmla="*/ 327 h 994"/>
                <a:gd name="T24" fmla="*/ 617 w 682"/>
                <a:gd name="T25" fmla="*/ 376 h 994"/>
                <a:gd name="T26" fmla="*/ 602 w 682"/>
                <a:gd name="T27" fmla="*/ 703 h 994"/>
                <a:gd name="T28" fmla="*/ 566 w 682"/>
                <a:gd name="T29" fmla="*/ 829 h 994"/>
                <a:gd name="T30" fmla="*/ 517 w 682"/>
                <a:gd name="T31" fmla="*/ 899 h 994"/>
                <a:gd name="T32" fmla="*/ 501 w 682"/>
                <a:gd name="T33" fmla="*/ 994 h 994"/>
                <a:gd name="T34" fmla="*/ 612 w 682"/>
                <a:gd name="T35" fmla="*/ 878 h 994"/>
                <a:gd name="T36" fmla="*/ 682 w 682"/>
                <a:gd name="T37" fmla="*/ 357 h 994"/>
                <a:gd name="T38" fmla="*/ 633 w 682"/>
                <a:gd name="T39" fmla="*/ 272 h 994"/>
                <a:gd name="T40" fmla="*/ 372 w 682"/>
                <a:gd name="T41" fmla="*/ 156 h 994"/>
                <a:gd name="T42" fmla="*/ 311 w 682"/>
                <a:gd name="T43" fmla="*/ 236 h 994"/>
                <a:gd name="T44" fmla="*/ 311 w 682"/>
                <a:gd name="T45" fmla="*/ 236 h 99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82"/>
                <a:gd name="T70" fmla="*/ 0 h 994"/>
                <a:gd name="T71" fmla="*/ 682 w 682"/>
                <a:gd name="T72" fmla="*/ 994 h 99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82" h="994">
                  <a:moveTo>
                    <a:pt x="311" y="236"/>
                  </a:moveTo>
                  <a:lnTo>
                    <a:pt x="302" y="30"/>
                  </a:lnTo>
                  <a:lnTo>
                    <a:pt x="226" y="0"/>
                  </a:lnTo>
                  <a:lnTo>
                    <a:pt x="136" y="131"/>
                  </a:lnTo>
                  <a:lnTo>
                    <a:pt x="26" y="135"/>
                  </a:lnTo>
                  <a:lnTo>
                    <a:pt x="0" y="312"/>
                  </a:lnTo>
                  <a:lnTo>
                    <a:pt x="150" y="297"/>
                  </a:lnTo>
                  <a:lnTo>
                    <a:pt x="211" y="401"/>
                  </a:lnTo>
                  <a:lnTo>
                    <a:pt x="442" y="357"/>
                  </a:lnTo>
                  <a:lnTo>
                    <a:pt x="482" y="492"/>
                  </a:lnTo>
                  <a:lnTo>
                    <a:pt x="541" y="437"/>
                  </a:lnTo>
                  <a:lnTo>
                    <a:pt x="547" y="327"/>
                  </a:lnTo>
                  <a:lnTo>
                    <a:pt x="617" y="376"/>
                  </a:lnTo>
                  <a:lnTo>
                    <a:pt x="602" y="703"/>
                  </a:lnTo>
                  <a:lnTo>
                    <a:pt x="566" y="829"/>
                  </a:lnTo>
                  <a:lnTo>
                    <a:pt x="517" y="899"/>
                  </a:lnTo>
                  <a:lnTo>
                    <a:pt x="501" y="994"/>
                  </a:lnTo>
                  <a:lnTo>
                    <a:pt x="612" y="878"/>
                  </a:lnTo>
                  <a:lnTo>
                    <a:pt x="682" y="357"/>
                  </a:lnTo>
                  <a:lnTo>
                    <a:pt x="633" y="272"/>
                  </a:lnTo>
                  <a:lnTo>
                    <a:pt x="372" y="156"/>
                  </a:lnTo>
                  <a:lnTo>
                    <a:pt x="311" y="236"/>
                  </a:lnTo>
                  <a:close/>
                </a:path>
              </a:pathLst>
            </a:custGeom>
            <a:solidFill>
              <a:srgbClr val="000000"/>
            </a:solidFill>
            <a:ln w="9525">
              <a:noFill/>
              <a:round/>
              <a:headEnd/>
              <a:tailEnd/>
            </a:ln>
          </p:spPr>
          <p:txBody>
            <a:bodyPr/>
            <a:lstStyle/>
            <a:p>
              <a:endParaRPr lang="id-ID"/>
            </a:p>
          </p:txBody>
        </p:sp>
        <p:sp>
          <p:nvSpPr>
            <p:cNvPr id="71780" name="Freeform 99"/>
            <p:cNvSpPr>
              <a:spLocks/>
            </p:cNvSpPr>
            <p:nvPr/>
          </p:nvSpPr>
          <p:spPr bwMode="auto">
            <a:xfrm>
              <a:off x="3590" y="1887"/>
              <a:ext cx="376" cy="415"/>
            </a:xfrm>
            <a:custGeom>
              <a:avLst/>
              <a:gdLst>
                <a:gd name="T0" fmla="*/ 89 w 753"/>
                <a:gd name="T1" fmla="*/ 0 h 829"/>
                <a:gd name="T2" fmla="*/ 0 w 753"/>
                <a:gd name="T3" fmla="*/ 116 h 829"/>
                <a:gd name="T4" fmla="*/ 30 w 753"/>
                <a:gd name="T5" fmla="*/ 487 h 829"/>
                <a:gd name="T6" fmla="*/ 146 w 753"/>
                <a:gd name="T7" fmla="*/ 719 h 829"/>
                <a:gd name="T8" fmla="*/ 251 w 753"/>
                <a:gd name="T9" fmla="*/ 753 h 829"/>
                <a:gd name="T10" fmla="*/ 171 w 753"/>
                <a:gd name="T11" fmla="*/ 618 h 829"/>
                <a:gd name="T12" fmla="*/ 165 w 753"/>
                <a:gd name="T13" fmla="*/ 377 h 829"/>
                <a:gd name="T14" fmla="*/ 236 w 753"/>
                <a:gd name="T15" fmla="*/ 618 h 829"/>
                <a:gd name="T16" fmla="*/ 315 w 753"/>
                <a:gd name="T17" fmla="*/ 759 h 829"/>
                <a:gd name="T18" fmla="*/ 386 w 753"/>
                <a:gd name="T19" fmla="*/ 784 h 829"/>
                <a:gd name="T20" fmla="*/ 315 w 753"/>
                <a:gd name="T21" fmla="*/ 628 h 829"/>
                <a:gd name="T22" fmla="*/ 315 w 753"/>
                <a:gd name="T23" fmla="*/ 396 h 829"/>
                <a:gd name="T24" fmla="*/ 386 w 753"/>
                <a:gd name="T25" fmla="*/ 637 h 829"/>
                <a:gd name="T26" fmla="*/ 492 w 753"/>
                <a:gd name="T27" fmla="*/ 808 h 829"/>
                <a:gd name="T28" fmla="*/ 582 w 753"/>
                <a:gd name="T29" fmla="*/ 829 h 829"/>
                <a:gd name="T30" fmla="*/ 682 w 753"/>
                <a:gd name="T31" fmla="*/ 759 h 829"/>
                <a:gd name="T32" fmla="*/ 753 w 753"/>
                <a:gd name="T33" fmla="*/ 622 h 829"/>
                <a:gd name="T34" fmla="*/ 646 w 753"/>
                <a:gd name="T35" fmla="*/ 649 h 829"/>
                <a:gd name="T36" fmla="*/ 582 w 753"/>
                <a:gd name="T37" fmla="*/ 567 h 829"/>
                <a:gd name="T38" fmla="*/ 557 w 753"/>
                <a:gd name="T39" fmla="*/ 371 h 829"/>
                <a:gd name="T40" fmla="*/ 517 w 753"/>
                <a:gd name="T41" fmla="*/ 552 h 829"/>
                <a:gd name="T42" fmla="*/ 612 w 753"/>
                <a:gd name="T43" fmla="*/ 713 h 829"/>
                <a:gd name="T44" fmla="*/ 532 w 753"/>
                <a:gd name="T45" fmla="*/ 753 h 829"/>
                <a:gd name="T46" fmla="*/ 435 w 753"/>
                <a:gd name="T47" fmla="*/ 578 h 829"/>
                <a:gd name="T48" fmla="*/ 431 w 753"/>
                <a:gd name="T49" fmla="*/ 337 h 829"/>
                <a:gd name="T50" fmla="*/ 517 w 753"/>
                <a:gd name="T51" fmla="*/ 175 h 829"/>
                <a:gd name="T52" fmla="*/ 346 w 753"/>
                <a:gd name="T53" fmla="*/ 246 h 829"/>
                <a:gd name="T54" fmla="*/ 255 w 753"/>
                <a:gd name="T55" fmla="*/ 105 h 829"/>
                <a:gd name="T56" fmla="*/ 165 w 753"/>
                <a:gd name="T57" fmla="*/ 135 h 829"/>
                <a:gd name="T58" fmla="*/ 89 w 753"/>
                <a:gd name="T59" fmla="*/ 0 h 829"/>
                <a:gd name="T60" fmla="*/ 89 w 753"/>
                <a:gd name="T61" fmla="*/ 0 h 8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53"/>
                <a:gd name="T94" fmla="*/ 0 h 829"/>
                <a:gd name="T95" fmla="*/ 753 w 753"/>
                <a:gd name="T96" fmla="*/ 829 h 8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53" h="829">
                  <a:moveTo>
                    <a:pt x="89" y="0"/>
                  </a:moveTo>
                  <a:lnTo>
                    <a:pt x="0" y="116"/>
                  </a:lnTo>
                  <a:lnTo>
                    <a:pt x="30" y="487"/>
                  </a:lnTo>
                  <a:lnTo>
                    <a:pt x="146" y="719"/>
                  </a:lnTo>
                  <a:lnTo>
                    <a:pt x="251" y="753"/>
                  </a:lnTo>
                  <a:lnTo>
                    <a:pt x="171" y="618"/>
                  </a:lnTo>
                  <a:lnTo>
                    <a:pt x="165" y="377"/>
                  </a:lnTo>
                  <a:lnTo>
                    <a:pt x="236" y="618"/>
                  </a:lnTo>
                  <a:lnTo>
                    <a:pt x="315" y="759"/>
                  </a:lnTo>
                  <a:lnTo>
                    <a:pt x="386" y="784"/>
                  </a:lnTo>
                  <a:lnTo>
                    <a:pt x="315" y="628"/>
                  </a:lnTo>
                  <a:lnTo>
                    <a:pt x="315" y="396"/>
                  </a:lnTo>
                  <a:lnTo>
                    <a:pt x="386" y="637"/>
                  </a:lnTo>
                  <a:lnTo>
                    <a:pt x="492" y="808"/>
                  </a:lnTo>
                  <a:lnTo>
                    <a:pt x="582" y="829"/>
                  </a:lnTo>
                  <a:lnTo>
                    <a:pt x="682" y="759"/>
                  </a:lnTo>
                  <a:lnTo>
                    <a:pt x="753" y="622"/>
                  </a:lnTo>
                  <a:lnTo>
                    <a:pt x="646" y="649"/>
                  </a:lnTo>
                  <a:lnTo>
                    <a:pt x="582" y="567"/>
                  </a:lnTo>
                  <a:lnTo>
                    <a:pt x="557" y="371"/>
                  </a:lnTo>
                  <a:lnTo>
                    <a:pt x="517" y="552"/>
                  </a:lnTo>
                  <a:lnTo>
                    <a:pt x="612" y="713"/>
                  </a:lnTo>
                  <a:lnTo>
                    <a:pt x="532" y="753"/>
                  </a:lnTo>
                  <a:lnTo>
                    <a:pt x="435" y="578"/>
                  </a:lnTo>
                  <a:lnTo>
                    <a:pt x="431" y="337"/>
                  </a:lnTo>
                  <a:lnTo>
                    <a:pt x="517" y="175"/>
                  </a:lnTo>
                  <a:lnTo>
                    <a:pt x="346" y="246"/>
                  </a:lnTo>
                  <a:lnTo>
                    <a:pt x="255" y="105"/>
                  </a:lnTo>
                  <a:lnTo>
                    <a:pt x="165" y="135"/>
                  </a:lnTo>
                  <a:lnTo>
                    <a:pt x="89" y="0"/>
                  </a:lnTo>
                  <a:close/>
                </a:path>
              </a:pathLst>
            </a:custGeom>
            <a:solidFill>
              <a:srgbClr val="000000"/>
            </a:solidFill>
            <a:ln w="9525">
              <a:noFill/>
              <a:round/>
              <a:headEnd/>
              <a:tailEnd/>
            </a:ln>
          </p:spPr>
          <p:txBody>
            <a:bodyPr/>
            <a:lstStyle/>
            <a:p>
              <a:endParaRPr lang="id-ID"/>
            </a:p>
          </p:txBody>
        </p:sp>
      </p:grpSp>
      <p:sp>
        <p:nvSpPr>
          <p:cNvPr id="78948" name="AutoShape 100"/>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pPr algn="ctr" eaLnBrk="1" hangingPunct="1"/>
            <a:endParaRPr lang="id-ID" sz="24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78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4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457200" y="373063"/>
            <a:ext cx="8242300" cy="846137"/>
          </a:xfrm>
          <a:prstGeom prst="rect">
            <a:avLst/>
          </a:prstGeom>
          <a:solidFill>
            <a:srgbClr val="800000"/>
          </a:solidFill>
          <a:ln w="12700">
            <a:noFill/>
            <a:miter lim="800000"/>
            <a:headEnd/>
            <a:tailEnd/>
          </a:ln>
          <a:effectLst>
            <a:outerShdw dist="107763" dir="2700000" algn="ctr" rotWithShape="0">
              <a:schemeClr val="tx1"/>
            </a:outerShdw>
          </a:effectLst>
        </p:spPr>
        <p:txBody>
          <a:bodyPr lIns="90488" tIns="44450" rIns="90488" bIns="44450" anchor="ctr"/>
          <a:lstStyle/>
          <a:p>
            <a:pPr algn="ctr">
              <a:defRPr/>
            </a:pPr>
            <a:r>
              <a:rPr lang="en-US" sz="4000" b="1">
                <a:solidFill>
                  <a:srgbClr val="FFFFFF"/>
                </a:solidFill>
                <a:effectLst>
                  <a:outerShdw blurRad="38100" dist="38100" dir="2700000" algn="tl">
                    <a:srgbClr val="000000"/>
                  </a:outerShdw>
                </a:effectLst>
                <a:latin typeface="Times New Roman" pitchFamily="18" charset="0"/>
              </a:rPr>
              <a:t>Sumber Daya Alam dan Deplesi</a:t>
            </a:r>
          </a:p>
        </p:txBody>
      </p:sp>
      <p:sp>
        <p:nvSpPr>
          <p:cNvPr id="72707" name="Rectangle 3"/>
          <p:cNvSpPr>
            <a:spLocks noChangeArrowheads="1"/>
          </p:cNvSpPr>
          <p:nvPr/>
        </p:nvSpPr>
        <p:spPr bwMode="auto">
          <a:xfrm>
            <a:off x="66675" y="3657600"/>
            <a:ext cx="8991600" cy="2286000"/>
          </a:xfrm>
          <a:prstGeom prst="rect">
            <a:avLst/>
          </a:prstGeom>
          <a:solidFill>
            <a:srgbClr val="FFDFBF"/>
          </a:solidFill>
          <a:ln w="12700">
            <a:solidFill>
              <a:schemeClr val="tx1"/>
            </a:solidFill>
            <a:miter lim="800000"/>
            <a:headEnd/>
            <a:tailEnd/>
          </a:ln>
        </p:spPr>
        <p:txBody>
          <a:bodyPr wrap="none" anchor="ctr"/>
          <a:lstStyle/>
          <a:p>
            <a:endParaRPr lang="id-ID"/>
          </a:p>
        </p:txBody>
      </p:sp>
      <p:sp>
        <p:nvSpPr>
          <p:cNvPr id="72708" name="Line 4"/>
          <p:cNvSpPr>
            <a:spLocks noChangeShapeType="1"/>
          </p:cNvSpPr>
          <p:nvPr/>
        </p:nvSpPr>
        <p:spPr bwMode="auto">
          <a:xfrm>
            <a:off x="9058275" y="3657600"/>
            <a:ext cx="0" cy="2286000"/>
          </a:xfrm>
          <a:prstGeom prst="line">
            <a:avLst/>
          </a:prstGeom>
          <a:noFill/>
          <a:ln w="38099" cmpd="dbl">
            <a:solidFill>
              <a:schemeClr val="tx1"/>
            </a:solidFill>
            <a:round/>
            <a:headEnd/>
            <a:tailEnd/>
          </a:ln>
        </p:spPr>
        <p:txBody>
          <a:bodyPr wrap="none" anchor="ctr"/>
          <a:lstStyle/>
          <a:p>
            <a:endParaRPr lang="id-ID"/>
          </a:p>
        </p:txBody>
      </p:sp>
      <p:sp>
        <p:nvSpPr>
          <p:cNvPr id="72709" name="Rectangle 5"/>
          <p:cNvSpPr>
            <a:spLocks noChangeArrowheads="1"/>
          </p:cNvSpPr>
          <p:nvPr/>
        </p:nvSpPr>
        <p:spPr bwMode="auto">
          <a:xfrm>
            <a:off x="7837488" y="3757613"/>
            <a:ext cx="1306512" cy="409575"/>
          </a:xfrm>
          <a:prstGeom prst="rect">
            <a:avLst/>
          </a:prstGeom>
          <a:noFill/>
          <a:ln w="12699">
            <a:noFill/>
            <a:miter lim="800000"/>
            <a:headEnd/>
            <a:tailEnd/>
          </a:ln>
        </p:spPr>
        <p:txBody>
          <a:bodyPr wrap="none" anchor="ctr"/>
          <a:lstStyle/>
          <a:p>
            <a:endParaRPr lang="id-ID"/>
          </a:p>
        </p:txBody>
      </p:sp>
      <p:sp>
        <p:nvSpPr>
          <p:cNvPr id="72710" name="Rectangle 6"/>
          <p:cNvSpPr>
            <a:spLocks noChangeArrowheads="1"/>
          </p:cNvSpPr>
          <p:nvPr/>
        </p:nvSpPr>
        <p:spPr bwMode="auto">
          <a:xfrm>
            <a:off x="8074025" y="3657600"/>
            <a:ext cx="525463" cy="2286000"/>
          </a:xfrm>
          <a:prstGeom prst="rect">
            <a:avLst/>
          </a:prstGeom>
          <a:solidFill>
            <a:srgbClr val="FFFFFF"/>
          </a:solidFill>
          <a:ln w="12699">
            <a:solidFill>
              <a:schemeClr val="tx1"/>
            </a:solidFill>
            <a:miter lim="800000"/>
            <a:headEnd/>
            <a:tailEnd/>
          </a:ln>
        </p:spPr>
        <p:txBody>
          <a:bodyPr wrap="none" anchor="ctr"/>
          <a:lstStyle/>
          <a:p>
            <a:endParaRPr lang="id-ID"/>
          </a:p>
        </p:txBody>
      </p:sp>
      <p:sp>
        <p:nvSpPr>
          <p:cNvPr id="72711" name="Rectangle 7"/>
          <p:cNvSpPr>
            <a:spLocks noChangeArrowheads="1"/>
          </p:cNvSpPr>
          <p:nvPr/>
        </p:nvSpPr>
        <p:spPr bwMode="auto">
          <a:xfrm>
            <a:off x="6692900" y="3657600"/>
            <a:ext cx="523875" cy="2286000"/>
          </a:xfrm>
          <a:prstGeom prst="rect">
            <a:avLst/>
          </a:prstGeom>
          <a:solidFill>
            <a:srgbClr val="FFFFFF"/>
          </a:solidFill>
          <a:ln w="12699">
            <a:solidFill>
              <a:schemeClr val="tx1"/>
            </a:solidFill>
            <a:miter lim="800000"/>
            <a:headEnd/>
            <a:tailEnd/>
          </a:ln>
        </p:spPr>
        <p:txBody>
          <a:bodyPr wrap="none" anchor="ctr"/>
          <a:lstStyle/>
          <a:p>
            <a:endParaRPr lang="id-ID"/>
          </a:p>
        </p:txBody>
      </p:sp>
      <p:sp>
        <p:nvSpPr>
          <p:cNvPr id="72712" name="Line 8"/>
          <p:cNvSpPr>
            <a:spLocks noChangeShapeType="1"/>
          </p:cNvSpPr>
          <p:nvPr/>
        </p:nvSpPr>
        <p:spPr bwMode="auto">
          <a:xfrm>
            <a:off x="87313" y="4114800"/>
            <a:ext cx="8972550" cy="0"/>
          </a:xfrm>
          <a:prstGeom prst="line">
            <a:avLst/>
          </a:prstGeom>
          <a:noFill/>
          <a:ln w="12699">
            <a:solidFill>
              <a:schemeClr val="tx1"/>
            </a:solidFill>
            <a:round/>
            <a:headEnd/>
            <a:tailEnd/>
          </a:ln>
        </p:spPr>
        <p:txBody>
          <a:bodyPr wrap="none" anchor="ctr"/>
          <a:lstStyle/>
          <a:p>
            <a:endParaRPr lang="id-ID"/>
          </a:p>
        </p:txBody>
      </p:sp>
      <p:sp>
        <p:nvSpPr>
          <p:cNvPr id="72713" name="Line 9"/>
          <p:cNvSpPr>
            <a:spLocks noChangeShapeType="1"/>
          </p:cNvSpPr>
          <p:nvPr/>
        </p:nvSpPr>
        <p:spPr bwMode="auto">
          <a:xfrm>
            <a:off x="87313" y="4572000"/>
            <a:ext cx="8972550" cy="0"/>
          </a:xfrm>
          <a:prstGeom prst="line">
            <a:avLst/>
          </a:prstGeom>
          <a:noFill/>
          <a:ln w="12699">
            <a:solidFill>
              <a:schemeClr val="tx1"/>
            </a:solidFill>
            <a:round/>
            <a:headEnd/>
            <a:tailEnd/>
          </a:ln>
        </p:spPr>
        <p:txBody>
          <a:bodyPr wrap="none" anchor="ctr"/>
          <a:lstStyle/>
          <a:p>
            <a:endParaRPr lang="id-ID"/>
          </a:p>
        </p:txBody>
      </p:sp>
      <p:sp>
        <p:nvSpPr>
          <p:cNvPr id="72714" name="Line 10"/>
          <p:cNvSpPr>
            <a:spLocks noChangeShapeType="1"/>
          </p:cNvSpPr>
          <p:nvPr/>
        </p:nvSpPr>
        <p:spPr bwMode="auto">
          <a:xfrm>
            <a:off x="87313" y="5029200"/>
            <a:ext cx="8972550" cy="0"/>
          </a:xfrm>
          <a:prstGeom prst="line">
            <a:avLst/>
          </a:prstGeom>
          <a:noFill/>
          <a:ln w="12699">
            <a:solidFill>
              <a:schemeClr val="tx1"/>
            </a:solidFill>
            <a:round/>
            <a:headEnd/>
            <a:tailEnd/>
          </a:ln>
        </p:spPr>
        <p:txBody>
          <a:bodyPr wrap="none" anchor="ctr"/>
          <a:lstStyle/>
          <a:p>
            <a:endParaRPr lang="id-ID"/>
          </a:p>
        </p:txBody>
      </p:sp>
      <p:sp>
        <p:nvSpPr>
          <p:cNvPr id="72715" name="Line 11"/>
          <p:cNvSpPr>
            <a:spLocks noChangeShapeType="1"/>
          </p:cNvSpPr>
          <p:nvPr/>
        </p:nvSpPr>
        <p:spPr bwMode="auto">
          <a:xfrm>
            <a:off x="66675" y="5943600"/>
            <a:ext cx="8991600" cy="0"/>
          </a:xfrm>
          <a:prstGeom prst="line">
            <a:avLst/>
          </a:prstGeom>
          <a:noFill/>
          <a:ln w="12699">
            <a:solidFill>
              <a:schemeClr val="tx1"/>
            </a:solidFill>
            <a:round/>
            <a:headEnd/>
            <a:tailEnd/>
          </a:ln>
        </p:spPr>
        <p:txBody>
          <a:bodyPr wrap="none" anchor="ctr"/>
          <a:lstStyle/>
          <a:p>
            <a:endParaRPr lang="id-ID"/>
          </a:p>
        </p:txBody>
      </p:sp>
      <p:sp>
        <p:nvSpPr>
          <p:cNvPr id="72716" name="Line 12"/>
          <p:cNvSpPr>
            <a:spLocks noChangeShapeType="1"/>
          </p:cNvSpPr>
          <p:nvPr/>
        </p:nvSpPr>
        <p:spPr bwMode="auto">
          <a:xfrm>
            <a:off x="66675" y="5486400"/>
            <a:ext cx="8991600" cy="0"/>
          </a:xfrm>
          <a:prstGeom prst="line">
            <a:avLst/>
          </a:prstGeom>
          <a:noFill/>
          <a:ln w="9525">
            <a:solidFill>
              <a:schemeClr val="tx1"/>
            </a:solidFill>
            <a:round/>
            <a:headEnd/>
            <a:tailEnd/>
          </a:ln>
        </p:spPr>
        <p:txBody>
          <a:bodyPr wrap="none" anchor="ctr"/>
          <a:lstStyle/>
          <a:p>
            <a:endParaRPr lang="id-ID"/>
          </a:p>
        </p:txBody>
      </p:sp>
      <p:sp>
        <p:nvSpPr>
          <p:cNvPr id="72717" name="Rectangle 13"/>
          <p:cNvSpPr>
            <a:spLocks noChangeArrowheads="1"/>
          </p:cNvSpPr>
          <p:nvPr/>
        </p:nvSpPr>
        <p:spPr bwMode="auto">
          <a:xfrm>
            <a:off x="7827963" y="3757613"/>
            <a:ext cx="1306512" cy="409575"/>
          </a:xfrm>
          <a:prstGeom prst="rect">
            <a:avLst/>
          </a:prstGeom>
          <a:noFill/>
          <a:ln w="12699">
            <a:noFill/>
            <a:miter lim="800000"/>
            <a:headEnd/>
            <a:tailEnd/>
          </a:ln>
        </p:spPr>
        <p:txBody>
          <a:bodyPr wrap="none" anchor="ctr"/>
          <a:lstStyle/>
          <a:p>
            <a:endParaRPr lang="id-ID"/>
          </a:p>
        </p:txBody>
      </p:sp>
      <p:sp>
        <p:nvSpPr>
          <p:cNvPr id="72718" name="Line 14"/>
          <p:cNvSpPr>
            <a:spLocks noChangeShapeType="1"/>
          </p:cNvSpPr>
          <p:nvPr/>
        </p:nvSpPr>
        <p:spPr bwMode="auto">
          <a:xfrm>
            <a:off x="66675" y="3657600"/>
            <a:ext cx="8991600" cy="0"/>
          </a:xfrm>
          <a:prstGeom prst="line">
            <a:avLst/>
          </a:prstGeom>
          <a:noFill/>
          <a:ln w="9525">
            <a:solidFill>
              <a:schemeClr val="tx1"/>
            </a:solidFill>
            <a:round/>
            <a:headEnd/>
            <a:tailEnd/>
          </a:ln>
        </p:spPr>
        <p:txBody>
          <a:bodyPr wrap="none" anchor="ctr"/>
          <a:lstStyle/>
          <a:p>
            <a:endParaRPr lang="id-ID"/>
          </a:p>
        </p:txBody>
      </p:sp>
      <p:sp>
        <p:nvSpPr>
          <p:cNvPr id="79887" name="Text Box 15"/>
          <p:cNvSpPr txBox="1">
            <a:spLocks noChangeArrowheads="1"/>
          </p:cNvSpPr>
          <p:nvPr/>
        </p:nvSpPr>
        <p:spPr bwMode="auto">
          <a:xfrm>
            <a:off x="381000" y="3733800"/>
            <a:ext cx="8753475" cy="427038"/>
          </a:xfrm>
          <a:prstGeom prst="rect">
            <a:avLst/>
          </a:prstGeom>
          <a:noFill/>
          <a:ln w="9525">
            <a:noFill/>
            <a:miter lim="800000"/>
            <a:headEnd/>
            <a:tailEnd/>
          </a:ln>
        </p:spPr>
        <p:txBody>
          <a:bodyPr>
            <a:spAutoFit/>
          </a:bodyPr>
          <a:lstStyle/>
          <a:p>
            <a:pPr defTabSz="857250">
              <a:spcBef>
                <a:spcPct val="50000"/>
              </a:spcBef>
              <a:tabLst>
                <a:tab pos="857250" algn="r"/>
                <a:tab pos="971550" algn="l"/>
                <a:tab pos="1600200" algn="l"/>
                <a:tab pos="7086600" algn="r"/>
              </a:tabLst>
            </a:pPr>
            <a:r>
              <a:rPr lang="en-US" sz="2200">
                <a:latin typeface="Times New Roman" pitchFamily="18" charset="0"/>
              </a:rPr>
              <a:t>		               Ayat Jurnal Penyesuaian </a:t>
            </a:r>
            <a:endParaRPr lang="en-US" sz="2400">
              <a:latin typeface="Times New Roman" pitchFamily="18" charset="0"/>
            </a:endParaRPr>
          </a:p>
        </p:txBody>
      </p:sp>
      <p:sp>
        <p:nvSpPr>
          <p:cNvPr id="79888" name="Text Box 16"/>
          <p:cNvSpPr txBox="1">
            <a:spLocks noChangeArrowheads="1"/>
          </p:cNvSpPr>
          <p:nvPr/>
        </p:nvSpPr>
        <p:spPr bwMode="auto">
          <a:xfrm>
            <a:off x="1219200" y="4630738"/>
            <a:ext cx="7924800" cy="427037"/>
          </a:xfrm>
          <a:prstGeom prst="rect">
            <a:avLst/>
          </a:prstGeom>
          <a:noFill/>
          <a:ln w="9525">
            <a:noFill/>
            <a:miter lim="800000"/>
            <a:headEnd/>
            <a:tailEnd/>
          </a:ln>
        </p:spPr>
        <p:txBody>
          <a:bodyPr>
            <a:spAutoFit/>
          </a:bodyPr>
          <a:lstStyle/>
          <a:p>
            <a:pPr marL="114300" defTabSz="857250">
              <a:spcBef>
                <a:spcPct val="50000"/>
              </a:spcBef>
              <a:tabLst>
                <a:tab pos="514350" algn="l"/>
                <a:tab pos="1314450" algn="l"/>
                <a:tab pos="5943600" algn="r"/>
                <a:tab pos="7658100" algn="r"/>
              </a:tabLst>
            </a:pPr>
            <a:r>
              <a:rPr lang="en-US" sz="2200">
                <a:latin typeface="Times New Roman" pitchFamily="18" charset="0"/>
              </a:rPr>
              <a:t>	Akumulasi Deplesi		36  000  00</a:t>
            </a:r>
            <a:endParaRPr lang="en-US" sz="2400">
              <a:latin typeface="Times New Roman" pitchFamily="18" charset="0"/>
            </a:endParaRPr>
          </a:p>
        </p:txBody>
      </p:sp>
      <p:sp>
        <p:nvSpPr>
          <p:cNvPr id="72721" name="Text Box 17"/>
          <p:cNvSpPr txBox="1">
            <a:spLocks noChangeArrowheads="1"/>
          </p:cNvSpPr>
          <p:nvPr/>
        </p:nvSpPr>
        <p:spPr bwMode="auto">
          <a:xfrm>
            <a:off x="1162050" y="1524000"/>
            <a:ext cx="6819900" cy="1563688"/>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3200">
                <a:latin typeface="Times New Roman" pitchFamily="18" charset="0"/>
              </a:rPr>
              <a:t>Selama tahun berjalan, ditambang 90.000 ton.  Deplesi periodik adalah sebesar $36.000 (90.000 ton </a:t>
            </a:r>
            <a:r>
              <a:rPr lang="en-US" sz="3200">
                <a:latin typeface="Times New Roman" pitchFamily="18" charset="0"/>
                <a:cs typeface="Times New Roman" pitchFamily="18" charset="0"/>
              </a:rPr>
              <a:t>×</a:t>
            </a:r>
            <a:r>
              <a:rPr lang="en-US" sz="3200">
                <a:latin typeface="Times New Roman" pitchFamily="18" charset="0"/>
              </a:rPr>
              <a:t> $0,40).</a:t>
            </a:r>
          </a:p>
        </p:txBody>
      </p:sp>
      <p:sp>
        <p:nvSpPr>
          <p:cNvPr id="79890" name="Text Box 18"/>
          <p:cNvSpPr txBox="1">
            <a:spLocks noChangeArrowheads="1"/>
          </p:cNvSpPr>
          <p:nvPr/>
        </p:nvSpPr>
        <p:spPr bwMode="auto">
          <a:xfrm>
            <a:off x="390525" y="4164013"/>
            <a:ext cx="8753475" cy="427037"/>
          </a:xfrm>
          <a:prstGeom prst="rect">
            <a:avLst/>
          </a:prstGeom>
          <a:noFill/>
          <a:ln w="9525">
            <a:noFill/>
            <a:miter lim="800000"/>
            <a:headEnd/>
            <a:tailEnd/>
          </a:ln>
        </p:spPr>
        <p:txBody>
          <a:bodyPr>
            <a:spAutoFit/>
          </a:bodyPr>
          <a:lstStyle/>
          <a:p>
            <a:pPr defTabSz="857250">
              <a:spcBef>
                <a:spcPct val="50000"/>
              </a:spcBef>
              <a:tabLst>
                <a:tab pos="857250" algn="r"/>
                <a:tab pos="971550" algn="l"/>
                <a:tab pos="1600200" algn="l"/>
                <a:tab pos="7086600" algn="r"/>
              </a:tabLst>
            </a:pPr>
            <a:r>
              <a:rPr lang="en-US" sz="2200">
                <a:latin typeface="Times New Roman" pitchFamily="18" charset="0"/>
              </a:rPr>
              <a:t>Des. 31	 Beban Deplesi	36 000  00</a:t>
            </a:r>
            <a:endParaRPr lang="en-US" sz="2400">
              <a:latin typeface="Times New Roman" pitchFamily="18" charset="0"/>
            </a:endParaRPr>
          </a:p>
        </p:txBody>
      </p:sp>
      <p:sp>
        <p:nvSpPr>
          <p:cNvPr id="72723" name="Line 19"/>
          <p:cNvSpPr>
            <a:spLocks noChangeShapeType="1"/>
          </p:cNvSpPr>
          <p:nvPr/>
        </p:nvSpPr>
        <p:spPr bwMode="auto">
          <a:xfrm>
            <a:off x="419100" y="3657600"/>
            <a:ext cx="0" cy="2286000"/>
          </a:xfrm>
          <a:prstGeom prst="line">
            <a:avLst/>
          </a:prstGeom>
          <a:noFill/>
          <a:ln w="38099" cmpd="dbl">
            <a:solidFill>
              <a:schemeClr val="tx1"/>
            </a:solidFill>
            <a:round/>
            <a:headEnd/>
            <a:tailEnd/>
          </a:ln>
        </p:spPr>
        <p:txBody>
          <a:bodyPr wrap="none" anchor="ctr"/>
          <a:lstStyle/>
          <a:p>
            <a:endParaRPr lang="id-ID"/>
          </a:p>
        </p:txBody>
      </p:sp>
      <p:sp>
        <p:nvSpPr>
          <p:cNvPr id="72724" name="Line 20"/>
          <p:cNvSpPr>
            <a:spLocks noChangeShapeType="1"/>
          </p:cNvSpPr>
          <p:nvPr/>
        </p:nvSpPr>
        <p:spPr bwMode="auto">
          <a:xfrm flipH="1">
            <a:off x="1028700" y="3657600"/>
            <a:ext cx="0" cy="2286000"/>
          </a:xfrm>
          <a:prstGeom prst="line">
            <a:avLst/>
          </a:prstGeom>
          <a:noFill/>
          <a:ln w="9525">
            <a:solidFill>
              <a:schemeClr val="tx1"/>
            </a:solidFill>
            <a:round/>
            <a:headEnd/>
            <a:tailEnd/>
          </a:ln>
        </p:spPr>
        <p:txBody>
          <a:bodyPr wrap="none" anchor="ctr"/>
          <a:lstStyle/>
          <a:p>
            <a:endParaRPr lang="id-ID"/>
          </a:p>
        </p:txBody>
      </p:sp>
      <p:sp>
        <p:nvSpPr>
          <p:cNvPr id="72725" name="Line 21"/>
          <p:cNvSpPr>
            <a:spLocks noChangeShapeType="1"/>
          </p:cNvSpPr>
          <p:nvPr/>
        </p:nvSpPr>
        <p:spPr bwMode="auto">
          <a:xfrm flipH="1">
            <a:off x="1409700" y="3657600"/>
            <a:ext cx="0" cy="2286000"/>
          </a:xfrm>
          <a:prstGeom prst="line">
            <a:avLst/>
          </a:prstGeom>
          <a:noFill/>
          <a:ln w="9525">
            <a:solidFill>
              <a:schemeClr val="tx1"/>
            </a:solidFill>
            <a:round/>
            <a:headEnd/>
            <a:tailEnd/>
          </a:ln>
        </p:spPr>
        <p:txBody>
          <a:bodyPr wrap="none" anchor="ctr"/>
          <a:lstStyle/>
          <a:p>
            <a:endParaRPr lang="id-ID"/>
          </a:p>
        </p:txBody>
      </p:sp>
      <p:sp>
        <p:nvSpPr>
          <p:cNvPr id="72726" name="Line 22"/>
          <p:cNvSpPr>
            <a:spLocks noChangeShapeType="1"/>
          </p:cNvSpPr>
          <p:nvPr/>
        </p:nvSpPr>
        <p:spPr bwMode="auto">
          <a:xfrm flipH="1">
            <a:off x="5791200" y="3657600"/>
            <a:ext cx="0" cy="2286000"/>
          </a:xfrm>
          <a:prstGeom prst="line">
            <a:avLst/>
          </a:prstGeom>
          <a:noFill/>
          <a:ln w="12699">
            <a:solidFill>
              <a:schemeClr val="tx1"/>
            </a:solidFill>
            <a:round/>
            <a:headEnd/>
            <a:tailEnd/>
          </a:ln>
        </p:spPr>
        <p:txBody>
          <a:bodyPr wrap="none" anchor="ctr"/>
          <a:lstStyle/>
          <a:p>
            <a:endParaRPr lang="id-ID"/>
          </a:p>
        </p:txBody>
      </p:sp>
      <p:sp>
        <p:nvSpPr>
          <p:cNvPr id="72727" name="Line 23"/>
          <p:cNvSpPr>
            <a:spLocks noChangeShapeType="1"/>
          </p:cNvSpPr>
          <p:nvPr/>
        </p:nvSpPr>
        <p:spPr bwMode="auto">
          <a:xfrm flipH="1">
            <a:off x="6248400" y="3657600"/>
            <a:ext cx="0" cy="2286000"/>
          </a:xfrm>
          <a:prstGeom prst="line">
            <a:avLst/>
          </a:prstGeom>
          <a:noFill/>
          <a:ln w="38099" cmpd="dbl">
            <a:solidFill>
              <a:schemeClr val="tx1"/>
            </a:solidFill>
            <a:round/>
            <a:headEnd/>
            <a:tailEnd/>
          </a:ln>
        </p:spPr>
        <p:txBody>
          <a:bodyPr wrap="none" anchor="ctr"/>
          <a:lstStyle/>
          <a:p>
            <a:endParaRPr lang="id-ID"/>
          </a:p>
        </p:txBody>
      </p:sp>
      <p:sp>
        <p:nvSpPr>
          <p:cNvPr id="72728" name="Line 24"/>
          <p:cNvSpPr>
            <a:spLocks noChangeShapeType="1"/>
          </p:cNvSpPr>
          <p:nvPr/>
        </p:nvSpPr>
        <p:spPr bwMode="auto">
          <a:xfrm flipH="1">
            <a:off x="7658100" y="3657600"/>
            <a:ext cx="0" cy="2286000"/>
          </a:xfrm>
          <a:prstGeom prst="line">
            <a:avLst/>
          </a:prstGeom>
          <a:noFill/>
          <a:ln w="38099" cmpd="dbl">
            <a:solidFill>
              <a:schemeClr val="tx1"/>
            </a:solidFill>
            <a:round/>
            <a:headEnd/>
            <a:tailEnd/>
          </a:ln>
        </p:spPr>
        <p:txBody>
          <a:bodyPr wrap="none" anchor="ctr"/>
          <a:lstStyle/>
          <a:p>
            <a:endParaRPr lang="id-ID"/>
          </a:p>
        </p:txBody>
      </p:sp>
      <p:sp>
        <p:nvSpPr>
          <p:cNvPr id="79897" name="AutoShape 25"/>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pPr algn="ctr" eaLnBrk="1" hangingPunct="1"/>
            <a:endParaRPr lang="id-ID" sz="24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89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9888"/>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1000"/>
                                  </p:stCondLst>
                                  <p:childTnLst>
                                    <p:set>
                                      <p:cBhvr>
                                        <p:cTn id="17" dur="1" fill="hold">
                                          <p:stCondLst>
                                            <p:cond delay="499"/>
                                          </p:stCondLst>
                                        </p:cTn>
                                        <p:tgtEl>
                                          <p:spTgt spid="798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7" grpId="0" build="p" autoUpdateAnimBg="0"/>
      <p:bldP spid="79888" grpId="0" autoUpdateAnimBg="0"/>
      <p:bldP spid="79890" grpId="0" build="p" autoUpdateAnimBg="0"/>
      <p:bldP spid="7989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1125538"/>
            <a:ext cx="8229600" cy="1143000"/>
          </a:xfrm>
        </p:spPr>
        <p:txBody>
          <a:bodyPr/>
          <a:lstStyle/>
          <a:p>
            <a:pPr marL="1117600" indent="-1117600" eaLnBrk="1" hangingPunct="1"/>
            <a:r>
              <a:rPr lang="en-US" sz="3000" b="1" smtClean="0"/>
              <a:t>AKTIVA TETAP TIDAK BERWUJUD (INTANGIBLE ASSETS)</a:t>
            </a:r>
          </a:p>
        </p:txBody>
      </p:sp>
      <p:sp>
        <p:nvSpPr>
          <p:cNvPr id="39939" name="Rectangle 3"/>
          <p:cNvSpPr>
            <a:spLocks noGrp="1" noChangeArrowheads="1"/>
          </p:cNvSpPr>
          <p:nvPr>
            <p:ph type="body" idx="1"/>
          </p:nvPr>
        </p:nvSpPr>
        <p:spPr>
          <a:xfrm>
            <a:off x="539750" y="2349500"/>
            <a:ext cx="8229600" cy="3716338"/>
          </a:xfrm>
        </p:spPr>
        <p:txBody>
          <a:bodyPr/>
          <a:lstStyle/>
          <a:p>
            <a:pPr marL="990600" lvl="1" indent="-533400" eaLnBrk="1" hangingPunct="1">
              <a:buFontTx/>
              <a:buNone/>
            </a:pPr>
            <a:r>
              <a:rPr lang="en-US" sz="2400" smtClean="0"/>
              <a:t>A.Definisi Aktiva Tetap Tidak Berwujud </a:t>
            </a:r>
          </a:p>
          <a:p>
            <a:pPr marL="990600" lvl="1" indent="-533400" eaLnBrk="1" hangingPunct="1">
              <a:buFontTx/>
              <a:buNone/>
            </a:pPr>
            <a:r>
              <a:rPr lang="en-US" sz="2400" smtClean="0"/>
              <a:t>	Menurut S.A.K, Aktiva tetap tidak berwujud adalah :</a:t>
            </a:r>
          </a:p>
          <a:p>
            <a:pPr marL="990600" lvl="1" indent="-533400" eaLnBrk="1" hangingPunct="1">
              <a:buFontTx/>
              <a:buNone/>
            </a:pPr>
            <a:r>
              <a:rPr lang="en-US" sz="2400" smtClean="0"/>
              <a:t>	Aktiva tetap &amp; tidak berbentuk yg memberikan hak keekonomian &amp; hukum kpd pemiliknya &amp; dalam laporan keuangan tidak dicakup secara terpisah dalam klasifikasi aktiva yg lain.</a:t>
            </a:r>
          </a:p>
          <a:p>
            <a:pPr marL="990600" lvl="1" indent="-533400" eaLnBrk="1" hangingPunct="1">
              <a:buFontTx/>
              <a:buNone/>
            </a:pPr>
            <a:r>
              <a:rPr lang="en-US" sz="2400" smtClean="0"/>
              <a:t>	Karakteristik aktiva tak berwujud adalah tingkat ketidakpastian mengenai nilai &amp; manfaatnya di kemudian hari.</a:t>
            </a:r>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82550" y="158750"/>
            <a:ext cx="8978900" cy="6235700"/>
          </a:xfrm>
          <a:prstGeom prst="rect">
            <a:avLst/>
          </a:prstGeom>
          <a:solidFill>
            <a:schemeClr val="bg1"/>
          </a:solidFill>
          <a:ln w="12700">
            <a:solidFill>
              <a:schemeClr val="tx1"/>
            </a:solidFill>
            <a:miter lim="800000"/>
            <a:headEnd/>
            <a:tailEnd/>
          </a:ln>
        </p:spPr>
        <p:txBody>
          <a:bodyPr wrap="none" anchor="ctr"/>
          <a:lstStyle/>
          <a:p>
            <a:endParaRPr lang="id-ID"/>
          </a:p>
        </p:txBody>
      </p:sp>
      <p:sp>
        <p:nvSpPr>
          <p:cNvPr id="74755" name="Rectangle 3"/>
          <p:cNvSpPr>
            <a:spLocks noChangeArrowheads="1"/>
          </p:cNvSpPr>
          <p:nvPr/>
        </p:nvSpPr>
        <p:spPr bwMode="auto">
          <a:xfrm>
            <a:off x="379413" y="3867150"/>
            <a:ext cx="8612187" cy="2457450"/>
          </a:xfrm>
          <a:prstGeom prst="rect">
            <a:avLst/>
          </a:prstGeom>
          <a:noFill/>
          <a:ln w="12700">
            <a:noFill/>
            <a:miter lim="800000"/>
            <a:headEnd/>
            <a:tailEnd/>
          </a:ln>
        </p:spPr>
        <p:txBody>
          <a:bodyPr lIns="90488" tIns="44450" rIns="90488" bIns="44450"/>
          <a:lstStyle/>
          <a:p>
            <a:pPr>
              <a:lnSpc>
                <a:spcPct val="90000"/>
              </a:lnSpc>
              <a:spcBef>
                <a:spcPct val="20000"/>
              </a:spcBef>
              <a:tabLst>
                <a:tab pos="296863" algn="l"/>
                <a:tab pos="4343400" algn="dec"/>
                <a:tab pos="5778500" algn="dec"/>
                <a:tab pos="6972300" algn="dec"/>
                <a:tab pos="8229600" algn="dec"/>
              </a:tabLst>
            </a:pPr>
            <a:r>
              <a:rPr lang="en-US">
                <a:latin typeface="Times New Roman" pitchFamily="18" charset="0"/>
              </a:rPr>
              <a:t>	    Cadangan Alaska                     $1.200.000       $   800.000      $400.000	</a:t>
            </a:r>
          </a:p>
          <a:p>
            <a:pPr>
              <a:lnSpc>
                <a:spcPct val="90000"/>
              </a:lnSpc>
              <a:spcBef>
                <a:spcPct val="20000"/>
              </a:spcBef>
              <a:tabLst>
                <a:tab pos="296863" algn="l"/>
                <a:tab pos="4343400" algn="dec"/>
                <a:tab pos="5778500" algn="dec"/>
                <a:tab pos="6972300" algn="dec"/>
                <a:tab pos="8229600" algn="dec"/>
              </a:tabLst>
            </a:pPr>
            <a:r>
              <a:rPr lang="en-US">
                <a:latin typeface="Times New Roman" pitchFamily="18" charset="0"/>
              </a:rPr>
              <a:t>	    Cadangan Wyoming                </a:t>
            </a:r>
            <a:r>
              <a:rPr lang="en-US" u="sng">
                <a:latin typeface="Times New Roman" pitchFamily="18" charset="0"/>
              </a:rPr>
              <a:t>     750.000</a:t>
            </a:r>
            <a:r>
              <a:rPr lang="en-US">
                <a:latin typeface="Times New Roman" pitchFamily="18" charset="0"/>
              </a:rPr>
              <a:t>       </a:t>
            </a:r>
            <a:r>
              <a:rPr lang="en-US" u="sng">
                <a:latin typeface="Times New Roman" pitchFamily="18" charset="0"/>
              </a:rPr>
              <a:t>     200.000</a:t>
            </a:r>
            <a:r>
              <a:rPr lang="en-US">
                <a:latin typeface="Times New Roman" pitchFamily="18" charset="0"/>
              </a:rPr>
              <a:t>     </a:t>
            </a:r>
            <a:r>
              <a:rPr lang="en-US" u="sng">
                <a:latin typeface="Times New Roman" pitchFamily="18" charset="0"/>
              </a:rPr>
              <a:t>   550.000</a:t>
            </a:r>
            <a:endParaRPr lang="en-US">
              <a:latin typeface="Times New Roman" pitchFamily="18" charset="0"/>
            </a:endParaRPr>
          </a:p>
          <a:p>
            <a:pPr>
              <a:lnSpc>
                <a:spcPct val="90000"/>
              </a:lnSpc>
              <a:spcBef>
                <a:spcPct val="10000"/>
              </a:spcBef>
              <a:tabLst>
                <a:tab pos="296863" algn="l"/>
                <a:tab pos="4343400" algn="dec"/>
                <a:tab pos="5778500" algn="dec"/>
                <a:tab pos="6972300" algn="dec"/>
                <a:tab pos="8229600" algn="dec"/>
              </a:tabLst>
            </a:pPr>
            <a:r>
              <a:rPr lang="en-US">
                <a:latin typeface="Times New Roman" pitchFamily="18" charset="0"/>
              </a:rPr>
              <a:t>	                                                     $1.950.000       $1.000.000                        </a:t>
            </a:r>
            <a:r>
              <a:rPr lang="en-US" u="sng">
                <a:latin typeface="Times New Roman" pitchFamily="18" charset="0"/>
              </a:rPr>
              <a:t>     950.000</a:t>
            </a:r>
            <a:endParaRPr lang="en-US">
              <a:latin typeface="Times New Roman" pitchFamily="18" charset="0"/>
            </a:endParaRPr>
          </a:p>
          <a:p>
            <a:pPr>
              <a:lnSpc>
                <a:spcPct val="90000"/>
              </a:lnSpc>
              <a:spcBef>
                <a:spcPct val="30000"/>
              </a:spcBef>
              <a:tabLst>
                <a:tab pos="296863" algn="l"/>
                <a:tab pos="4343400" algn="dec"/>
                <a:tab pos="5778500" algn="dec"/>
                <a:tab pos="6972300" algn="dec"/>
                <a:tab pos="8229600" algn="dec"/>
              </a:tabLst>
            </a:pPr>
            <a:r>
              <a:rPr lang="en-US">
                <a:latin typeface="Times New Roman" pitchFamily="18" charset="0"/>
              </a:rPr>
              <a:t>	    Total aset tetap                                                                                           </a:t>
            </a:r>
            <a:r>
              <a:rPr lang="en-US" u="sng">
                <a:latin typeface="Times New Roman" pitchFamily="18" charset="0"/>
              </a:rPr>
              <a:t>$1.629.000</a:t>
            </a:r>
            <a:endParaRPr lang="en-US">
              <a:latin typeface="Times New Roman" pitchFamily="18" charset="0"/>
            </a:endParaRPr>
          </a:p>
          <a:p>
            <a:pPr>
              <a:lnSpc>
                <a:spcPct val="90000"/>
              </a:lnSpc>
              <a:spcBef>
                <a:spcPct val="25000"/>
              </a:spcBef>
              <a:tabLst>
                <a:tab pos="296863" algn="l"/>
                <a:tab pos="4343400" algn="dec"/>
                <a:tab pos="5778500" algn="dec"/>
                <a:tab pos="6972300" algn="dec"/>
                <a:tab pos="8229600" algn="dec"/>
              </a:tabLst>
            </a:pPr>
            <a:r>
              <a:rPr lang="en-US" b="1">
                <a:latin typeface="Times New Roman" pitchFamily="18" charset="0"/>
              </a:rPr>
              <a:t>Aset Tidak Berwujud:</a:t>
            </a:r>
            <a:r>
              <a:rPr lang="en-US">
                <a:latin typeface="Times New Roman" pitchFamily="18" charset="0"/>
              </a:rPr>
              <a:t>	</a:t>
            </a:r>
          </a:p>
          <a:p>
            <a:pPr>
              <a:lnSpc>
                <a:spcPct val="90000"/>
              </a:lnSpc>
              <a:tabLst>
                <a:tab pos="296863" algn="l"/>
                <a:tab pos="4343400" algn="dec"/>
                <a:tab pos="5778500" algn="dec"/>
                <a:tab pos="6972300" algn="dec"/>
                <a:tab pos="8229600" algn="dec"/>
              </a:tabLst>
            </a:pPr>
            <a:r>
              <a:rPr lang="en-US">
                <a:latin typeface="Times New Roman" pitchFamily="18" charset="0"/>
              </a:rPr>
              <a:t>	Paten			                         $     75.000</a:t>
            </a:r>
          </a:p>
          <a:p>
            <a:pPr>
              <a:lnSpc>
                <a:spcPct val="90000"/>
              </a:lnSpc>
              <a:tabLst>
                <a:tab pos="296863" algn="l"/>
                <a:tab pos="4343400" algn="dec"/>
                <a:tab pos="5778500" algn="dec"/>
                <a:tab pos="6972300" algn="dec"/>
                <a:tab pos="8229600" algn="dec"/>
              </a:tabLst>
            </a:pPr>
            <a:r>
              <a:rPr lang="en-US">
                <a:latin typeface="Times New Roman" pitchFamily="18" charset="0"/>
              </a:rPr>
              <a:t>	</a:t>
            </a:r>
            <a:r>
              <a:rPr lang="en-US" i="1">
                <a:latin typeface="Times New Roman" pitchFamily="18" charset="0"/>
              </a:rPr>
              <a:t>Goodwill</a:t>
            </a:r>
            <a:r>
              <a:rPr lang="en-US">
                <a:latin typeface="Times New Roman" pitchFamily="18" charset="0"/>
              </a:rPr>
              <a:t>                                                                                                          </a:t>
            </a:r>
            <a:r>
              <a:rPr lang="en-US" u="sng">
                <a:latin typeface="Times New Roman" pitchFamily="18" charset="0"/>
              </a:rPr>
              <a:t>       50.000</a:t>
            </a:r>
            <a:endParaRPr lang="en-US">
              <a:latin typeface="Times New Roman" pitchFamily="18" charset="0"/>
            </a:endParaRPr>
          </a:p>
          <a:p>
            <a:pPr>
              <a:lnSpc>
                <a:spcPct val="90000"/>
              </a:lnSpc>
              <a:spcBef>
                <a:spcPct val="15000"/>
              </a:spcBef>
              <a:tabLst>
                <a:tab pos="296863" algn="l"/>
                <a:tab pos="4343400" algn="dec"/>
                <a:tab pos="5778500" algn="dec"/>
                <a:tab pos="6972300" algn="dec"/>
                <a:tab pos="8229600" algn="dec"/>
              </a:tabLst>
            </a:pPr>
            <a:r>
              <a:rPr lang="en-US">
                <a:latin typeface="Times New Roman" pitchFamily="18" charset="0"/>
              </a:rPr>
              <a:t>	    Total aset tidak berwujud                                                                               $   125.000			</a:t>
            </a:r>
          </a:p>
          <a:p>
            <a:pPr>
              <a:lnSpc>
                <a:spcPct val="90000"/>
              </a:lnSpc>
              <a:tabLst>
                <a:tab pos="296863" algn="l"/>
                <a:tab pos="4343400" algn="dec"/>
                <a:tab pos="5778500" algn="dec"/>
                <a:tab pos="6972300" algn="dec"/>
                <a:tab pos="8229600" algn="dec"/>
              </a:tabLst>
            </a:pPr>
            <a:r>
              <a:rPr lang="en-US">
                <a:latin typeface="Times New Roman" pitchFamily="18" charset="0"/>
              </a:rPr>
              <a:t>	 </a:t>
            </a:r>
          </a:p>
        </p:txBody>
      </p:sp>
      <p:sp>
        <p:nvSpPr>
          <p:cNvPr id="74756" name="Rectangle 4"/>
          <p:cNvSpPr>
            <a:spLocks noGrp="1" noChangeArrowheads="1"/>
          </p:cNvSpPr>
          <p:nvPr>
            <p:ph type="title"/>
          </p:nvPr>
        </p:nvSpPr>
        <p:spPr>
          <a:xfrm>
            <a:off x="1828800" y="268288"/>
            <a:ext cx="5486400" cy="971550"/>
          </a:xfrm>
          <a:noFill/>
        </p:spPr>
        <p:txBody>
          <a:bodyPr lIns="90488" tIns="44450" rIns="90488" bIns="44450"/>
          <a:lstStyle/>
          <a:p>
            <a:pPr algn="ctr" eaLnBrk="1" hangingPunct="1">
              <a:lnSpc>
                <a:spcPct val="95000"/>
              </a:lnSpc>
            </a:pPr>
            <a:r>
              <a:rPr lang="en-US" sz="1700" b="1" smtClean="0"/>
              <a:t>Discovery Mining Co.</a:t>
            </a:r>
            <a:br>
              <a:rPr lang="en-US" sz="1700" b="1" smtClean="0"/>
            </a:br>
            <a:r>
              <a:rPr lang="en-US" sz="1700" b="1" smtClean="0"/>
              <a:t>Neraca Parsial</a:t>
            </a:r>
            <a:br>
              <a:rPr lang="en-US" sz="1700" b="1" smtClean="0"/>
            </a:br>
            <a:r>
              <a:rPr lang="en-US" sz="1700" b="1" smtClean="0"/>
              <a:t>31 Desember 2006</a:t>
            </a:r>
          </a:p>
        </p:txBody>
      </p:sp>
      <p:sp>
        <p:nvSpPr>
          <p:cNvPr id="74757" name="Line 5"/>
          <p:cNvSpPr>
            <a:spLocks noChangeShapeType="1"/>
          </p:cNvSpPr>
          <p:nvPr/>
        </p:nvSpPr>
        <p:spPr bwMode="auto">
          <a:xfrm>
            <a:off x="463550" y="1169988"/>
            <a:ext cx="8140700" cy="0"/>
          </a:xfrm>
          <a:prstGeom prst="line">
            <a:avLst/>
          </a:prstGeom>
          <a:noFill/>
          <a:ln w="12700">
            <a:solidFill>
              <a:schemeClr val="tx1"/>
            </a:solidFill>
            <a:round/>
            <a:headEnd/>
            <a:tailEnd/>
          </a:ln>
        </p:spPr>
        <p:txBody>
          <a:bodyPr wrap="none" anchor="ctr"/>
          <a:lstStyle/>
          <a:p>
            <a:endParaRPr lang="id-ID"/>
          </a:p>
        </p:txBody>
      </p:sp>
      <p:sp>
        <p:nvSpPr>
          <p:cNvPr id="74758" name="Rectangle 6"/>
          <p:cNvSpPr>
            <a:spLocks noGrp="1" noChangeArrowheads="1"/>
          </p:cNvSpPr>
          <p:nvPr>
            <p:ph type="body" idx="1"/>
          </p:nvPr>
        </p:nvSpPr>
        <p:spPr>
          <a:xfrm>
            <a:off x="381000" y="1200150"/>
            <a:ext cx="8534400" cy="628650"/>
          </a:xfrm>
          <a:noFill/>
        </p:spPr>
        <p:txBody>
          <a:bodyPr lIns="90488" tIns="44450" rIns="90488" bIns="44450"/>
          <a:lstStyle/>
          <a:p>
            <a:pPr marL="0" indent="0" eaLnBrk="1" hangingPunct="1">
              <a:lnSpc>
                <a:spcPct val="90000"/>
              </a:lnSpc>
              <a:spcBef>
                <a:spcPct val="0"/>
              </a:spcBef>
              <a:buFont typeface="Wingdings" pitchFamily="2" charset="2"/>
              <a:buNone/>
              <a:tabLst>
                <a:tab pos="296863" algn="l"/>
                <a:tab pos="3943350" algn="ctr"/>
                <a:tab pos="5372100" algn="ctr"/>
                <a:tab pos="6578600" algn="ctr"/>
                <a:tab pos="8058150" algn="dec"/>
              </a:tabLst>
            </a:pPr>
            <a:r>
              <a:rPr lang="en-US" sz="1800" b="1" smtClean="0"/>
              <a:t>		Harga	Ak.	Nilai</a:t>
            </a:r>
          </a:p>
          <a:p>
            <a:pPr marL="0" indent="0" eaLnBrk="1" hangingPunct="1">
              <a:lnSpc>
                <a:spcPct val="90000"/>
              </a:lnSpc>
              <a:spcBef>
                <a:spcPct val="0"/>
              </a:spcBef>
              <a:buFont typeface="Wingdings" pitchFamily="2" charset="2"/>
              <a:buNone/>
              <a:tabLst>
                <a:tab pos="296863" algn="l"/>
                <a:tab pos="3943350" algn="ctr"/>
                <a:tab pos="5372100" algn="ctr"/>
                <a:tab pos="6578600" algn="ctr"/>
                <a:tab pos="8058150" algn="dec"/>
              </a:tabLst>
            </a:pPr>
            <a:r>
              <a:rPr lang="en-US" sz="1800" b="1" smtClean="0"/>
              <a:t>Aset Tetap:	 Perolehan	Peny.	Buku</a:t>
            </a:r>
          </a:p>
        </p:txBody>
      </p:sp>
      <p:sp>
        <p:nvSpPr>
          <p:cNvPr id="74759" name="Rectangle 7"/>
          <p:cNvSpPr>
            <a:spLocks noChangeArrowheads="1"/>
          </p:cNvSpPr>
          <p:nvPr/>
        </p:nvSpPr>
        <p:spPr bwMode="auto">
          <a:xfrm>
            <a:off x="379413" y="1809750"/>
            <a:ext cx="8535987" cy="1466850"/>
          </a:xfrm>
          <a:prstGeom prst="rect">
            <a:avLst/>
          </a:prstGeom>
          <a:noFill/>
          <a:ln w="12700">
            <a:noFill/>
            <a:miter lim="800000"/>
            <a:headEnd/>
            <a:tailEnd/>
          </a:ln>
        </p:spPr>
        <p:txBody>
          <a:bodyPr lIns="90488" tIns="44450" rIns="90488" bIns="44450"/>
          <a:lstStyle/>
          <a:p>
            <a:pPr>
              <a:lnSpc>
                <a:spcPct val="90000"/>
              </a:lnSpc>
              <a:spcBef>
                <a:spcPct val="20000"/>
              </a:spcBef>
              <a:tabLst>
                <a:tab pos="296863" algn="l"/>
                <a:tab pos="4343400" algn="dec"/>
                <a:tab pos="5778500" algn="dec"/>
                <a:tab pos="6972300" algn="dec"/>
                <a:tab pos="8229600" algn="dec"/>
              </a:tabLst>
            </a:pPr>
            <a:r>
              <a:rPr lang="en-US">
                <a:latin typeface="Times New Roman" pitchFamily="18" charset="0"/>
              </a:rPr>
              <a:t>	Tanah                                              $  30.000                               $  30.000	</a:t>
            </a:r>
          </a:p>
          <a:p>
            <a:pPr>
              <a:lnSpc>
                <a:spcPct val="90000"/>
              </a:lnSpc>
              <a:tabLst>
                <a:tab pos="296863" algn="l"/>
                <a:tab pos="4343400" algn="dec"/>
                <a:tab pos="5778500" algn="dec"/>
                <a:tab pos="6972300" algn="dec"/>
                <a:tab pos="8229600" algn="dec"/>
              </a:tabLst>
            </a:pPr>
            <a:r>
              <a:rPr lang="en-US">
                <a:latin typeface="Times New Roman" pitchFamily="18" charset="0"/>
              </a:rPr>
              <a:t>	Bangunan                                          110.000          $  26.000          84.000</a:t>
            </a:r>
          </a:p>
          <a:p>
            <a:pPr>
              <a:lnSpc>
                <a:spcPct val="90000"/>
              </a:lnSpc>
              <a:tabLst>
                <a:tab pos="296863" algn="l"/>
                <a:tab pos="4343400" algn="dec"/>
                <a:tab pos="5778500" algn="dec"/>
                <a:tab pos="6972300" algn="dec"/>
                <a:tab pos="8229600" algn="dec"/>
              </a:tabLst>
            </a:pPr>
            <a:r>
              <a:rPr lang="en-US">
                <a:latin typeface="Times New Roman" pitchFamily="18" charset="0"/>
              </a:rPr>
              <a:t>	Peralatan pabrik                                650.000            192.000        458.000</a:t>
            </a:r>
          </a:p>
          <a:p>
            <a:pPr>
              <a:lnSpc>
                <a:spcPct val="90000"/>
              </a:lnSpc>
              <a:tabLst>
                <a:tab pos="296863" algn="l"/>
                <a:tab pos="4343400" algn="dec"/>
                <a:tab pos="5778500" algn="dec"/>
                <a:tab pos="6972300" algn="dec"/>
                <a:tab pos="8229600" algn="dec"/>
              </a:tabLst>
            </a:pPr>
            <a:r>
              <a:rPr lang="en-US">
                <a:latin typeface="Times New Roman" pitchFamily="18" charset="0"/>
              </a:rPr>
              <a:t>	Peralatan kantor                              </a:t>
            </a:r>
            <a:r>
              <a:rPr lang="en-US" u="sng">
                <a:latin typeface="Times New Roman" pitchFamily="18" charset="0"/>
              </a:rPr>
              <a:t>  120.000</a:t>
            </a:r>
            <a:r>
              <a:rPr lang="en-US">
                <a:latin typeface="Times New Roman" pitchFamily="18" charset="0"/>
              </a:rPr>
              <a:t>         </a:t>
            </a:r>
            <a:r>
              <a:rPr lang="en-US" u="sng">
                <a:latin typeface="Times New Roman" pitchFamily="18" charset="0"/>
              </a:rPr>
              <a:t>     13.000</a:t>
            </a:r>
            <a:r>
              <a:rPr lang="en-US">
                <a:latin typeface="Times New Roman" pitchFamily="18" charset="0"/>
              </a:rPr>
              <a:t>        </a:t>
            </a:r>
            <a:r>
              <a:rPr lang="en-US" u="sng">
                <a:latin typeface="Times New Roman" pitchFamily="18" charset="0"/>
              </a:rPr>
              <a:t>107.000</a:t>
            </a:r>
            <a:endParaRPr lang="en-US">
              <a:latin typeface="Times New Roman" pitchFamily="18" charset="0"/>
            </a:endParaRPr>
          </a:p>
          <a:p>
            <a:pPr>
              <a:spcBef>
                <a:spcPct val="10000"/>
              </a:spcBef>
              <a:tabLst>
                <a:tab pos="296863" algn="l"/>
                <a:tab pos="4343400" algn="dec"/>
                <a:tab pos="5778500" algn="dec"/>
                <a:tab pos="6972300" algn="dec"/>
                <a:tab pos="8229600" algn="dec"/>
              </a:tabLst>
            </a:pPr>
            <a:r>
              <a:rPr lang="en-US">
                <a:latin typeface="Times New Roman" pitchFamily="18" charset="0"/>
              </a:rPr>
              <a:t>	                                                        $910.000          $231.000                          $  679.000</a:t>
            </a:r>
          </a:p>
        </p:txBody>
      </p:sp>
      <p:sp>
        <p:nvSpPr>
          <p:cNvPr id="74760" name="Rectangle 8"/>
          <p:cNvSpPr>
            <a:spLocks noChangeArrowheads="1"/>
          </p:cNvSpPr>
          <p:nvPr/>
        </p:nvSpPr>
        <p:spPr bwMode="auto">
          <a:xfrm>
            <a:off x="381000" y="3257550"/>
            <a:ext cx="8534400" cy="628650"/>
          </a:xfrm>
          <a:prstGeom prst="rect">
            <a:avLst/>
          </a:prstGeom>
          <a:noFill/>
          <a:ln w="12700">
            <a:noFill/>
            <a:miter lim="800000"/>
            <a:headEnd/>
            <a:tailEnd/>
          </a:ln>
        </p:spPr>
        <p:txBody>
          <a:bodyPr lIns="90488" tIns="44450" rIns="90488" bIns="44450"/>
          <a:lstStyle/>
          <a:p>
            <a:pPr>
              <a:lnSpc>
                <a:spcPct val="90000"/>
              </a:lnSpc>
              <a:tabLst>
                <a:tab pos="296863" algn="l"/>
                <a:tab pos="3829050" algn="ctr"/>
                <a:tab pos="5314950" algn="ctr"/>
                <a:tab pos="6578600" algn="ctr"/>
                <a:tab pos="8058150" algn="dec"/>
              </a:tabLst>
            </a:pPr>
            <a:r>
              <a:rPr lang="en-US">
                <a:latin typeface="Times New Roman" pitchFamily="18" charset="0"/>
              </a:rPr>
              <a:t>		</a:t>
            </a:r>
            <a:r>
              <a:rPr lang="en-US" b="1">
                <a:latin typeface="Times New Roman" pitchFamily="18" charset="0"/>
              </a:rPr>
              <a:t>Harga</a:t>
            </a:r>
            <a:r>
              <a:rPr lang="en-US">
                <a:latin typeface="Times New Roman" pitchFamily="18" charset="0"/>
              </a:rPr>
              <a:t>	</a:t>
            </a:r>
            <a:r>
              <a:rPr lang="en-US" b="1">
                <a:latin typeface="Times New Roman" pitchFamily="18" charset="0"/>
              </a:rPr>
              <a:t>Ak.	Nilai</a:t>
            </a:r>
          </a:p>
          <a:p>
            <a:pPr>
              <a:lnSpc>
                <a:spcPct val="90000"/>
              </a:lnSpc>
              <a:tabLst>
                <a:tab pos="296863" algn="l"/>
                <a:tab pos="3829050" algn="ctr"/>
                <a:tab pos="5314950" algn="ctr"/>
                <a:tab pos="6578600" algn="ctr"/>
                <a:tab pos="8058150" algn="dec"/>
              </a:tabLst>
            </a:pPr>
            <a:r>
              <a:rPr lang="en-US">
                <a:latin typeface="Times New Roman" pitchFamily="18" charset="0"/>
              </a:rPr>
              <a:t> 	Cadangan mineral:	</a:t>
            </a:r>
            <a:r>
              <a:rPr lang="en-US" b="1">
                <a:latin typeface="Times New Roman" pitchFamily="18" charset="0"/>
              </a:rPr>
              <a:t>Perolehan	Peny.	Buku</a:t>
            </a:r>
            <a:endParaRPr lang="en-US">
              <a:latin typeface="Times New Roman" pitchFamily="18" charset="0"/>
            </a:endParaRPr>
          </a:p>
        </p:txBody>
      </p:sp>
      <p:sp>
        <p:nvSpPr>
          <p:cNvPr id="74761" name="Line 9"/>
          <p:cNvSpPr>
            <a:spLocks noChangeShapeType="1"/>
          </p:cNvSpPr>
          <p:nvPr/>
        </p:nvSpPr>
        <p:spPr bwMode="auto">
          <a:xfrm>
            <a:off x="4038600" y="1752600"/>
            <a:ext cx="762000" cy="0"/>
          </a:xfrm>
          <a:prstGeom prst="line">
            <a:avLst/>
          </a:prstGeom>
          <a:noFill/>
          <a:ln w="12700">
            <a:solidFill>
              <a:schemeClr val="tx1"/>
            </a:solidFill>
            <a:round/>
            <a:headEnd/>
            <a:tailEnd/>
          </a:ln>
        </p:spPr>
        <p:txBody>
          <a:bodyPr wrap="none" anchor="ctr"/>
          <a:lstStyle/>
          <a:p>
            <a:endParaRPr lang="id-ID"/>
          </a:p>
        </p:txBody>
      </p:sp>
      <p:sp>
        <p:nvSpPr>
          <p:cNvPr id="74762" name="Line 10"/>
          <p:cNvSpPr>
            <a:spLocks noChangeShapeType="1"/>
          </p:cNvSpPr>
          <p:nvPr/>
        </p:nvSpPr>
        <p:spPr bwMode="auto">
          <a:xfrm>
            <a:off x="5410200" y="1752600"/>
            <a:ext cx="914400" cy="0"/>
          </a:xfrm>
          <a:prstGeom prst="line">
            <a:avLst/>
          </a:prstGeom>
          <a:noFill/>
          <a:ln w="12700">
            <a:solidFill>
              <a:schemeClr val="tx1"/>
            </a:solidFill>
            <a:round/>
            <a:headEnd/>
            <a:tailEnd/>
          </a:ln>
        </p:spPr>
        <p:txBody>
          <a:bodyPr wrap="none" anchor="ctr"/>
          <a:lstStyle/>
          <a:p>
            <a:endParaRPr lang="id-ID"/>
          </a:p>
        </p:txBody>
      </p:sp>
      <p:sp>
        <p:nvSpPr>
          <p:cNvPr id="74763" name="Line 11"/>
          <p:cNvSpPr>
            <a:spLocks noChangeShapeType="1"/>
          </p:cNvSpPr>
          <p:nvPr/>
        </p:nvSpPr>
        <p:spPr bwMode="auto">
          <a:xfrm>
            <a:off x="6553200" y="1752600"/>
            <a:ext cx="838200" cy="0"/>
          </a:xfrm>
          <a:prstGeom prst="line">
            <a:avLst/>
          </a:prstGeom>
          <a:noFill/>
          <a:ln w="12700">
            <a:solidFill>
              <a:schemeClr val="tx1"/>
            </a:solidFill>
            <a:round/>
            <a:headEnd/>
            <a:tailEnd/>
          </a:ln>
        </p:spPr>
        <p:txBody>
          <a:bodyPr wrap="none" anchor="ctr"/>
          <a:lstStyle/>
          <a:p>
            <a:endParaRPr lang="id-ID"/>
          </a:p>
        </p:txBody>
      </p:sp>
      <p:sp>
        <p:nvSpPr>
          <p:cNvPr id="74764" name="Line 12"/>
          <p:cNvSpPr>
            <a:spLocks noChangeShapeType="1"/>
          </p:cNvSpPr>
          <p:nvPr/>
        </p:nvSpPr>
        <p:spPr bwMode="auto">
          <a:xfrm>
            <a:off x="3733800" y="3810000"/>
            <a:ext cx="1066800" cy="0"/>
          </a:xfrm>
          <a:prstGeom prst="line">
            <a:avLst/>
          </a:prstGeom>
          <a:noFill/>
          <a:ln w="12700">
            <a:solidFill>
              <a:schemeClr val="tx1"/>
            </a:solidFill>
            <a:round/>
            <a:headEnd/>
            <a:tailEnd/>
          </a:ln>
        </p:spPr>
        <p:txBody>
          <a:bodyPr wrap="none" anchor="ctr"/>
          <a:lstStyle/>
          <a:p>
            <a:endParaRPr lang="id-ID"/>
          </a:p>
        </p:txBody>
      </p:sp>
      <p:sp>
        <p:nvSpPr>
          <p:cNvPr id="74765" name="Line 13"/>
          <p:cNvSpPr>
            <a:spLocks noChangeShapeType="1"/>
          </p:cNvSpPr>
          <p:nvPr/>
        </p:nvSpPr>
        <p:spPr bwMode="auto">
          <a:xfrm>
            <a:off x="5181600" y="3810000"/>
            <a:ext cx="1066800" cy="0"/>
          </a:xfrm>
          <a:prstGeom prst="line">
            <a:avLst/>
          </a:prstGeom>
          <a:noFill/>
          <a:ln w="12700">
            <a:solidFill>
              <a:schemeClr val="tx1"/>
            </a:solidFill>
            <a:round/>
            <a:headEnd/>
            <a:tailEnd/>
          </a:ln>
        </p:spPr>
        <p:txBody>
          <a:bodyPr wrap="none" anchor="ctr"/>
          <a:lstStyle/>
          <a:p>
            <a:endParaRPr lang="id-ID"/>
          </a:p>
        </p:txBody>
      </p:sp>
      <p:sp>
        <p:nvSpPr>
          <p:cNvPr id="74766" name="Line 14"/>
          <p:cNvSpPr>
            <a:spLocks noChangeShapeType="1"/>
          </p:cNvSpPr>
          <p:nvPr/>
        </p:nvSpPr>
        <p:spPr bwMode="auto">
          <a:xfrm>
            <a:off x="6629400" y="3810000"/>
            <a:ext cx="838200" cy="0"/>
          </a:xfrm>
          <a:prstGeom prst="line">
            <a:avLst/>
          </a:prstGeom>
          <a:noFill/>
          <a:ln w="12700">
            <a:solidFill>
              <a:schemeClr val="tx1"/>
            </a:solidFill>
            <a:round/>
            <a:headEnd/>
            <a:tailEnd/>
          </a:ln>
        </p:spPr>
        <p:txBody>
          <a:bodyPr wrap="none" anchor="ctr"/>
          <a:lstStyle/>
          <a:p>
            <a:endParaRPr lang="id-ID"/>
          </a:p>
        </p:txBody>
      </p:sp>
      <p:sp>
        <p:nvSpPr>
          <p:cNvPr id="82959" name="AutoShape 15"/>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pPr algn="ctr" eaLnBrk="1" hangingPunct="1"/>
            <a:endParaRPr lang="id-ID" sz="24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829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9"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p:cNvSpPr>
            <a:spLocks noChangeArrowheads="1"/>
          </p:cNvSpPr>
          <p:nvPr/>
        </p:nvSpPr>
        <p:spPr bwMode="auto">
          <a:xfrm>
            <a:off x="2484438" y="4076700"/>
            <a:ext cx="4343400" cy="1905000"/>
          </a:xfrm>
          <a:prstGeom prst="horizontalScroll">
            <a:avLst>
              <a:gd name="adj" fmla="val 12500"/>
            </a:avLst>
          </a:prstGeom>
          <a:solidFill>
            <a:srgbClr val="FFC44F"/>
          </a:solidFill>
          <a:ln w="9525">
            <a:solidFill>
              <a:schemeClr val="bg2"/>
            </a:solidFill>
            <a:round/>
            <a:headEnd/>
            <a:tailEnd/>
          </a:ln>
          <a:effectLst>
            <a:outerShdw dist="107763" dir="2700000" algn="ctr" rotWithShape="0">
              <a:schemeClr val="bg2"/>
            </a:outerShdw>
          </a:effectLst>
        </p:spPr>
        <p:txBody>
          <a:bodyPr wrap="none" anchor="ctr"/>
          <a:lstStyle/>
          <a:p>
            <a:pPr algn="ctr">
              <a:spcBef>
                <a:spcPct val="35000"/>
              </a:spcBef>
              <a:defRPr/>
            </a:pPr>
            <a:r>
              <a:rPr lang="en-US" sz="8000">
                <a:solidFill>
                  <a:srgbClr val="000066"/>
                </a:solidFill>
                <a:latin typeface="Times New Roman" charset="0"/>
              </a:rPr>
              <a:t>The End</a:t>
            </a:r>
          </a:p>
        </p:txBody>
      </p:sp>
      <p:sp>
        <p:nvSpPr>
          <p:cNvPr id="91139" name="Text Box 3"/>
          <p:cNvSpPr txBox="1">
            <a:spLocks noChangeArrowheads="1"/>
          </p:cNvSpPr>
          <p:nvPr/>
        </p:nvSpPr>
        <p:spPr bwMode="auto">
          <a:xfrm>
            <a:off x="2667000" y="1752600"/>
            <a:ext cx="4114800" cy="1098550"/>
          </a:xfrm>
          <a:prstGeom prst="rect">
            <a:avLst/>
          </a:prstGeom>
          <a:noFill/>
          <a:ln w="9525">
            <a:noFill/>
            <a:miter lim="800000"/>
            <a:headEnd/>
            <a:tailEnd/>
          </a:ln>
          <a:effectLst/>
        </p:spPr>
        <p:txBody>
          <a:bodyPr>
            <a:spAutoFit/>
          </a:bodyPr>
          <a:lstStyle/>
          <a:p>
            <a:pPr algn="ctr">
              <a:spcBef>
                <a:spcPct val="50000"/>
              </a:spcBef>
              <a:defRPr/>
            </a:pPr>
            <a:r>
              <a:rPr lang="en-US" sz="6600" i="1">
                <a:effectLst>
                  <a:outerShdw blurRad="38100" dist="38100" dir="2700000" algn="tl">
                    <a:srgbClr val="C0C0C0"/>
                  </a:outerShdw>
                </a:effectLst>
                <a:latin typeface="Monotype Corsiva" pitchFamily="66" charset="0"/>
              </a:rPr>
              <a:t>chapter 7</a:t>
            </a:r>
          </a:p>
        </p:txBody>
      </p:sp>
      <p:pic>
        <p:nvPicPr>
          <p:cNvPr id="48132" name="Picture 4" descr="spirit02"/>
          <p:cNvPicPr>
            <a:picLocks noChangeAspect="1" noChangeArrowheads="1"/>
          </p:cNvPicPr>
          <p:nvPr/>
        </p:nvPicPr>
        <p:blipFill>
          <a:blip r:embed="rId2" cstate="print"/>
          <a:srcRect/>
          <a:stretch>
            <a:fillRect/>
          </a:stretch>
        </p:blipFill>
        <p:spPr bwMode="auto">
          <a:xfrm>
            <a:off x="1403350" y="620713"/>
            <a:ext cx="6480175" cy="3168650"/>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500" fill="hold"/>
                                        <p:tgtEl>
                                          <p:spTgt spid="91138"/>
                                        </p:tgtEl>
                                        <p:attrNameLst>
                                          <p:attrName>ppt_w</p:attrName>
                                        </p:attrNameLst>
                                      </p:cBhvr>
                                      <p:tavLst>
                                        <p:tav tm="0">
                                          <p:val>
                                            <p:fltVal val="0"/>
                                          </p:val>
                                        </p:tav>
                                        <p:tav tm="100000">
                                          <p:val>
                                            <p:strVal val="#ppt_w"/>
                                          </p:val>
                                        </p:tav>
                                      </p:tavLst>
                                    </p:anim>
                                    <p:anim calcmode="lin" valueType="num">
                                      <p:cBhvr>
                                        <p:cTn id="8" dur="500" fill="hold"/>
                                        <p:tgtEl>
                                          <p:spTgt spid="911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1268413"/>
            <a:ext cx="8229600" cy="1143000"/>
          </a:xfrm>
        </p:spPr>
        <p:txBody>
          <a:bodyPr/>
          <a:lstStyle/>
          <a:p>
            <a:pPr marL="838200" indent="-838200" eaLnBrk="1" hangingPunct="1"/>
            <a:r>
              <a:rPr lang="en-US" sz="3000" b="1" smtClean="0"/>
              <a:t>Penilaian Aktiva Tetap Tidak Berwujud</a:t>
            </a:r>
            <a:r>
              <a:rPr lang="en-US" sz="3000" b="1" u="sng" smtClean="0"/>
              <a:t/>
            </a:r>
            <a:br>
              <a:rPr lang="en-US" sz="3000" b="1" u="sng" smtClean="0"/>
            </a:br>
            <a:endParaRPr lang="en-US" sz="3000" b="1" u="sng" smtClean="0"/>
          </a:p>
        </p:txBody>
      </p:sp>
      <p:sp>
        <p:nvSpPr>
          <p:cNvPr id="40963" name="Rectangle 3"/>
          <p:cNvSpPr>
            <a:spLocks noGrp="1" noChangeArrowheads="1"/>
          </p:cNvSpPr>
          <p:nvPr>
            <p:ph type="body" idx="1"/>
          </p:nvPr>
        </p:nvSpPr>
        <p:spPr>
          <a:xfrm>
            <a:off x="457200" y="2565400"/>
            <a:ext cx="8229600" cy="3560763"/>
          </a:xfrm>
        </p:spPr>
        <p:txBody>
          <a:bodyPr/>
          <a:lstStyle/>
          <a:p>
            <a:pPr algn="just" eaLnBrk="1" hangingPunct="1"/>
            <a:r>
              <a:rPr lang="en-US" sz="2400" smtClean="0"/>
              <a:t>AT tak berwujud dicatat sebesar hrg perolehannya.</a:t>
            </a:r>
            <a:endParaRPr lang="en-US" sz="2400" b="1" smtClean="0"/>
          </a:p>
          <a:p>
            <a:pPr algn="just" eaLnBrk="1" hangingPunct="1">
              <a:buFontTx/>
              <a:buNone/>
            </a:pPr>
            <a:r>
              <a:rPr lang="en-US" sz="2400" smtClean="0"/>
              <a:t>	Jika AT tak berwujud diperoleh dengan cara dibeli maka Hrg perolehannya sebesar jumlah uang yg dikeluarkan dalam pembelian.</a:t>
            </a:r>
          </a:p>
          <a:p>
            <a:pPr algn="just" eaLnBrk="1" hangingPunct="1">
              <a:buFontTx/>
              <a:buNone/>
            </a:pPr>
            <a:r>
              <a:rPr lang="en-US" sz="2400" smtClean="0"/>
              <a:t>	Jika AT tak berwujud diperoleh dari penukaran dgn aktiva maka hrg perolehannya sebesar hrg pasar aktiva yg dipakai sebagai penukar.</a:t>
            </a:r>
          </a:p>
        </p:txBody>
      </p:sp>
    </p:spTree>
  </p:cSld>
  <p:clrMapOvr>
    <a:masterClrMapping/>
  </p:clrMapOvr>
  <p:transition>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765175"/>
            <a:ext cx="8229600" cy="719138"/>
          </a:xfrm>
        </p:spPr>
        <p:txBody>
          <a:bodyPr>
            <a:normAutofit fontScale="90000"/>
          </a:bodyPr>
          <a:lstStyle/>
          <a:p>
            <a:pPr eaLnBrk="1" hangingPunct="1"/>
            <a:r>
              <a:rPr lang="en-US" sz="4000" smtClean="0"/>
              <a:t>Jenis Aktiva Tetap Tak Berwujud</a:t>
            </a:r>
            <a:r>
              <a:rPr lang="en-US" sz="4000" u="sng" smtClean="0"/>
              <a:t/>
            </a:r>
            <a:br>
              <a:rPr lang="en-US" sz="4000" u="sng" smtClean="0"/>
            </a:br>
            <a:endParaRPr lang="en-US" sz="4000" u="sng" smtClean="0"/>
          </a:p>
        </p:txBody>
      </p:sp>
      <p:sp>
        <p:nvSpPr>
          <p:cNvPr id="41987" name="Rectangle 3"/>
          <p:cNvSpPr>
            <a:spLocks noGrp="1" noChangeArrowheads="1"/>
          </p:cNvSpPr>
          <p:nvPr>
            <p:ph type="body" idx="1"/>
          </p:nvPr>
        </p:nvSpPr>
        <p:spPr>
          <a:xfrm>
            <a:off x="457200" y="1268413"/>
            <a:ext cx="8229600" cy="5400675"/>
          </a:xfrm>
        </p:spPr>
        <p:txBody>
          <a:bodyPr/>
          <a:lstStyle/>
          <a:p>
            <a:pPr algn="just" eaLnBrk="1" hangingPunct="1">
              <a:lnSpc>
                <a:spcPct val="90000"/>
              </a:lnSpc>
            </a:pPr>
            <a:r>
              <a:rPr lang="en-US" sz="2400" smtClean="0"/>
              <a:t>Patent</a:t>
            </a:r>
          </a:p>
          <a:p>
            <a:pPr algn="just" eaLnBrk="1" hangingPunct="1">
              <a:lnSpc>
                <a:spcPct val="90000"/>
              </a:lnSpc>
              <a:buFontTx/>
              <a:buNone/>
            </a:pPr>
            <a:r>
              <a:rPr lang="en-US" sz="2400" smtClean="0"/>
              <a:t>	Yaitu hak yang diberikan kepada pihak yg menemukan sesuatu hal baru utk membuat, menjual atau mengawasi penemuannya selama jangka waktu 17 tahun.</a:t>
            </a:r>
          </a:p>
          <a:p>
            <a:pPr algn="just" eaLnBrk="1" hangingPunct="1">
              <a:lnSpc>
                <a:spcPct val="90000"/>
              </a:lnSpc>
              <a:buFontTx/>
              <a:buNone/>
            </a:pPr>
            <a:r>
              <a:rPr lang="en-US" sz="2400" smtClean="0"/>
              <a:t>	Yang termasuk harga perolehan patent, jika patent tsb diperoleh krn pengembangan adalah biaya-biaya pendaftaran, biaya pembuatan model &amp; gambar &amp; biaya yg dikeluarkan utk membuat percobaan &amp; pengembangan.</a:t>
            </a:r>
          </a:p>
          <a:p>
            <a:pPr algn="just" eaLnBrk="1" hangingPunct="1">
              <a:lnSpc>
                <a:spcPct val="90000"/>
              </a:lnSpc>
              <a:buFontTx/>
              <a:buNone/>
            </a:pPr>
            <a:r>
              <a:rPr lang="en-US" sz="2400" smtClean="0"/>
              <a:t>	Amortisasi patent akan dikelompokkan dlm biaya produksi, jika patent tsb digunakan dlm proses produksi, tetapi jika patent digunakan utk kegiatan penjualan maka amortisasi patent akan dibebankan sbg biaya penjualan.</a:t>
            </a:r>
          </a:p>
          <a:p>
            <a:pPr algn="just" eaLnBrk="1" hangingPunct="1">
              <a:lnSpc>
                <a:spcPct val="90000"/>
              </a:lnSpc>
              <a:buFontTx/>
              <a:buNone/>
            </a:pPr>
            <a:r>
              <a:rPr lang="id-ID" sz="2400" smtClean="0"/>
              <a:t>Amortisasi patent                                         xx</a:t>
            </a:r>
          </a:p>
          <a:p>
            <a:pPr algn="just" eaLnBrk="1" hangingPunct="1">
              <a:lnSpc>
                <a:spcPct val="90000"/>
              </a:lnSpc>
              <a:buFontTx/>
              <a:buNone/>
            </a:pPr>
            <a:r>
              <a:rPr lang="id-ID" sz="2400" smtClean="0"/>
              <a:t>  patent (atau akumulasi amortisasi patent)     xx</a:t>
            </a:r>
            <a:endParaRPr lang="en-US" sz="2400" smtClean="0"/>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p:txBody>
          <a:bodyPr/>
          <a:lstStyle/>
          <a:p>
            <a:pPr algn="just" eaLnBrk="1" hangingPunct="1">
              <a:lnSpc>
                <a:spcPct val="80000"/>
              </a:lnSpc>
            </a:pPr>
            <a:r>
              <a:rPr lang="en-US" sz="2400" smtClean="0"/>
              <a:t>Copyrights</a:t>
            </a:r>
          </a:p>
          <a:p>
            <a:pPr algn="just" eaLnBrk="1" hangingPunct="1">
              <a:lnSpc>
                <a:spcPct val="80000"/>
              </a:lnSpc>
              <a:buFontTx/>
              <a:buNone/>
            </a:pPr>
            <a:r>
              <a:rPr lang="en-US" sz="2400" smtClean="0"/>
              <a:t>	Yaitu hak yg diberikan kepada pengarang / pemain / artis utk menerbitkan, menjual, mangawasi karangannya, musik atau pekerjaan pementasan.</a:t>
            </a:r>
          </a:p>
          <a:p>
            <a:pPr algn="just" eaLnBrk="1" hangingPunct="1">
              <a:lnSpc>
                <a:spcPct val="80000"/>
              </a:lnSpc>
              <a:buFontTx/>
              <a:buNone/>
            </a:pPr>
            <a:r>
              <a:rPr lang="en-US" sz="2400" smtClean="0"/>
              <a:t>	Yang termasuk kedalam hrg perolehan hak cipta adalah semua biaya yg berhubungan dengan penyusunan pekerjaan tsb, termasuk biaya utk mendaftarkan &amp; memperoleh hak.</a:t>
            </a:r>
          </a:p>
          <a:p>
            <a:pPr algn="just" eaLnBrk="1" hangingPunct="1">
              <a:lnSpc>
                <a:spcPct val="80000"/>
              </a:lnSpc>
              <a:buFontTx/>
              <a:buNone/>
            </a:pPr>
            <a:r>
              <a:rPr lang="en-US" sz="2400" smtClean="0"/>
              <a:t>	Jika hak cipta dibeli maka hrg perolehannya adalah sebesar jmlh uang yg dibayarkan.</a:t>
            </a:r>
          </a:p>
          <a:p>
            <a:pPr algn="just" eaLnBrk="1" hangingPunct="1">
              <a:lnSpc>
                <a:spcPct val="80000"/>
              </a:lnSpc>
            </a:pPr>
            <a:endParaRPr lang="en-US" sz="2400" smtClean="0"/>
          </a:p>
        </p:txBody>
      </p:sp>
    </p:spTree>
  </p:cSld>
  <p:clrMapOvr>
    <a:masterClrMapping/>
  </p:clrMapOvr>
  <p:transition>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p:txBody>
          <a:bodyPr/>
          <a:lstStyle/>
          <a:p>
            <a:pPr algn="just" eaLnBrk="1" hangingPunct="1">
              <a:lnSpc>
                <a:spcPct val="90000"/>
              </a:lnSpc>
            </a:pPr>
            <a:r>
              <a:rPr lang="en-US" sz="2400" smtClean="0"/>
              <a:t>Merk Dagang</a:t>
            </a:r>
          </a:p>
          <a:p>
            <a:pPr algn="just" eaLnBrk="1" hangingPunct="1">
              <a:lnSpc>
                <a:spcPct val="90000"/>
              </a:lnSpc>
              <a:buFontTx/>
              <a:buNone/>
            </a:pPr>
            <a:r>
              <a:rPr lang="en-US" sz="2400" smtClean="0"/>
              <a:t>	Apabila merk dagang dibuat sendiri maka harga perolehannya adalah biaya utk merencanakan &amp; mendaftarkan</a:t>
            </a:r>
          </a:p>
          <a:p>
            <a:pPr algn="just" eaLnBrk="1" hangingPunct="1">
              <a:lnSpc>
                <a:spcPct val="90000"/>
              </a:lnSpc>
            </a:pPr>
            <a:r>
              <a:rPr lang="en-US" sz="2400" smtClean="0"/>
              <a:t>Franchise</a:t>
            </a:r>
          </a:p>
          <a:p>
            <a:pPr algn="just" eaLnBrk="1" hangingPunct="1">
              <a:lnSpc>
                <a:spcPct val="90000"/>
              </a:lnSpc>
              <a:buFontTx/>
              <a:buNone/>
            </a:pPr>
            <a:r>
              <a:rPr lang="en-US" sz="2400" smtClean="0"/>
              <a:t>	Yaitu hak yg diberikan oleh franchisor kpd pihak lain utk menggunakan fasilitas yg dimiliki franchisor.</a:t>
            </a:r>
          </a:p>
          <a:p>
            <a:pPr algn="just" eaLnBrk="1" hangingPunct="1">
              <a:lnSpc>
                <a:spcPct val="90000"/>
              </a:lnSpc>
              <a:buFontTx/>
              <a:buNone/>
            </a:pPr>
            <a:r>
              <a:rPr lang="en-US" sz="2400" smtClean="0"/>
              <a:t>	Pihak yg memberikan bisa pemerintah atau badan swasta.</a:t>
            </a:r>
          </a:p>
          <a:p>
            <a:pPr algn="just" eaLnBrk="1" hangingPunct="1">
              <a:lnSpc>
                <a:spcPct val="90000"/>
              </a:lnSpc>
            </a:pPr>
            <a:r>
              <a:rPr lang="en-US" sz="2400" smtClean="0"/>
              <a:t>Leasehold</a:t>
            </a:r>
          </a:p>
          <a:p>
            <a:pPr algn="just" eaLnBrk="1" hangingPunct="1">
              <a:lnSpc>
                <a:spcPct val="90000"/>
              </a:lnSpc>
              <a:buFontTx/>
              <a:buNone/>
            </a:pPr>
            <a:r>
              <a:rPr lang="en-US" sz="2400" smtClean="0"/>
              <a:t>	Yaitu hak dari penyewa utk menggunakan AT dalam suatu perjanjian sewa menyewa.</a:t>
            </a:r>
          </a:p>
          <a:p>
            <a:pPr algn="just" eaLnBrk="1" hangingPunct="1">
              <a:lnSpc>
                <a:spcPct val="90000"/>
              </a:lnSpc>
            </a:pPr>
            <a:endParaRPr lang="en-US" sz="2400" smtClean="0"/>
          </a:p>
        </p:txBody>
      </p:sp>
    </p:spTree>
  </p:cSld>
  <p:clrMapOvr>
    <a:masterClrMapping/>
  </p:clrMapOvr>
  <p:transition>
    <p:cover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p:txBody>
          <a:bodyPr/>
          <a:lstStyle/>
          <a:p>
            <a:pPr algn="just" eaLnBrk="1" hangingPunct="1"/>
            <a:r>
              <a:rPr lang="en-US" sz="2400" smtClean="0"/>
              <a:t>Goodwill</a:t>
            </a:r>
          </a:p>
          <a:p>
            <a:pPr algn="just" eaLnBrk="1" hangingPunct="1">
              <a:buFontTx/>
              <a:buNone/>
            </a:pPr>
            <a:r>
              <a:rPr lang="en-US" sz="2400" smtClean="0"/>
              <a:t>	Yaitu semua kelebihan yg terdapat dalam suatu usaha seperti nama yg terkenal, pimpinan yg ahli dsb.</a:t>
            </a:r>
          </a:p>
          <a:p>
            <a:pPr algn="just" eaLnBrk="1" hangingPunct="1">
              <a:buFontTx/>
              <a:buNone/>
            </a:pPr>
            <a:r>
              <a:rPr lang="en-US" sz="2400" smtClean="0"/>
              <a:t>	Menurut akuntansi Goodwill adalah kemampuan perusahaan utk memperoleh laba diatas keadaan normal yg diakibatkan oleh faktor-faktor tsb diatas </a:t>
            </a:r>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250825" y="908050"/>
            <a:ext cx="8642350" cy="5473700"/>
          </a:xfrm>
        </p:spPr>
        <p:txBody>
          <a:bodyPr>
            <a:normAutofit lnSpcReduction="10000"/>
          </a:bodyPr>
          <a:lstStyle/>
          <a:p>
            <a:pPr marL="609600" indent="-609600" algn="just">
              <a:buFontTx/>
              <a:buNone/>
            </a:pPr>
            <a:r>
              <a:rPr lang="id-ID" sz="2400" smtClean="0"/>
              <a:t>Contoh perhitungan goodwill</a:t>
            </a:r>
          </a:p>
          <a:p>
            <a:pPr marL="609600" indent="-609600" algn="just">
              <a:buFontTx/>
              <a:buNone/>
            </a:pPr>
            <a:r>
              <a:rPr lang="id-ID" sz="2400" smtClean="0"/>
              <a:t>Laba bersih</a:t>
            </a:r>
          </a:p>
          <a:p>
            <a:pPr marL="609600" indent="-609600" algn="just">
              <a:buFontTx/>
              <a:buAutoNum type="arabicPlain" startAt="1991"/>
            </a:pPr>
            <a:r>
              <a:rPr lang="id-ID" sz="2400" smtClean="0"/>
              <a:t>       Rp 5.000.000</a:t>
            </a:r>
          </a:p>
          <a:p>
            <a:pPr marL="609600" indent="-609600" algn="just">
              <a:buFontTx/>
              <a:buAutoNum type="arabicPlain" startAt="1991"/>
            </a:pPr>
            <a:r>
              <a:rPr lang="id-ID" sz="2400" smtClean="0"/>
              <a:t>       Rp 4.500.000</a:t>
            </a:r>
          </a:p>
          <a:p>
            <a:pPr marL="609600" indent="-609600" algn="just">
              <a:buFontTx/>
              <a:buAutoNum type="arabicPlain" startAt="1991"/>
            </a:pPr>
            <a:r>
              <a:rPr lang="id-ID" sz="2400" smtClean="0"/>
              <a:t>       Rp 4.500.000</a:t>
            </a:r>
          </a:p>
          <a:p>
            <a:pPr marL="609600" indent="-609600" algn="just">
              <a:buFontTx/>
              <a:buAutoNum type="arabicPlain" startAt="1991"/>
            </a:pPr>
            <a:r>
              <a:rPr lang="id-ID" sz="2400" smtClean="0"/>
              <a:t>       Rp 6.000.000</a:t>
            </a:r>
          </a:p>
          <a:p>
            <a:pPr marL="609600" indent="-609600" algn="just">
              <a:buFontTx/>
              <a:buAutoNum type="arabicPlain" startAt="1991"/>
            </a:pPr>
            <a:r>
              <a:rPr lang="id-ID" sz="2400" smtClean="0"/>
              <a:t>       Rp 5.500.000</a:t>
            </a:r>
          </a:p>
          <a:p>
            <a:pPr marL="609600" indent="-609600" algn="just">
              <a:buFontTx/>
              <a:buNone/>
            </a:pPr>
            <a:r>
              <a:rPr lang="id-ID" sz="2400" smtClean="0"/>
              <a:t>               -----------------</a:t>
            </a:r>
          </a:p>
          <a:p>
            <a:pPr marL="609600" indent="-609600" algn="just">
              <a:buFontTx/>
              <a:buNone/>
            </a:pPr>
            <a:r>
              <a:rPr lang="id-ID" sz="2400" smtClean="0"/>
              <a:t>Jumlah    Rp 25.500.000</a:t>
            </a:r>
          </a:p>
          <a:p>
            <a:pPr marL="609600" indent="-609600" algn="just">
              <a:buFontTx/>
              <a:buNone/>
            </a:pPr>
            <a:r>
              <a:rPr lang="id-ID" sz="2400" smtClean="0"/>
              <a:t>Penghasilan bersih rata rata pertahun Rp 25.500.000 : 5 = Rp 5.100.000. penghasilan tiap tahun yang akan datang ditaksir sebesar = Rp 5.000.000. pada tanggal 1 januari 1996 aktiva (tanpa goodwill) dinilai Rp 45.000.000</a:t>
            </a: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250825" y="908050"/>
            <a:ext cx="8642350" cy="5473700"/>
          </a:xfrm>
        </p:spPr>
        <p:txBody>
          <a:bodyPr/>
          <a:lstStyle/>
          <a:p>
            <a:pPr marL="609600" indent="-609600" algn="just">
              <a:buFontTx/>
              <a:buNone/>
            </a:pPr>
            <a:r>
              <a:rPr lang="id-ID" sz="2400" smtClean="0"/>
              <a:t>Utang sebesar Rp 5.000.000</a:t>
            </a:r>
          </a:p>
          <a:p>
            <a:pPr marL="609600" indent="-609600" algn="just">
              <a:buFontTx/>
              <a:buAutoNum type="arabicParenBoth"/>
            </a:pPr>
            <a:r>
              <a:rPr lang="id-ID" sz="2400" smtClean="0"/>
              <a:t>Kapitalisasi pendapatan bersih rata rata</a:t>
            </a:r>
          </a:p>
          <a:p>
            <a:pPr marL="609600" indent="-609600" algn="just">
              <a:buFontTx/>
              <a:buNone/>
            </a:pPr>
            <a:r>
              <a:rPr lang="id-ID" sz="2400" smtClean="0"/>
              <a:t>Mengkapitalisasi taksiran penghasilan yang akan datang dengan tarif. Misalnya, hasil dari investasi diharapkan sebesar 10 % maka jumlah yang akan dibayar dihitung</a:t>
            </a:r>
          </a:p>
          <a:p>
            <a:pPr marL="609600" indent="-609600" algn="just">
              <a:buFontTx/>
              <a:buNone/>
            </a:pPr>
            <a:r>
              <a:rPr lang="id-ID" sz="2400" smtClean="0"/>
              <a:t>Jumlah yang dibayarkan 5.000.000 x 100/10 =    50.000.000</a:t>
            </a:r>
          </a:p>
          <a:p>
            <a:pPr marL="609600" indent="-609600" algn="just">
              <a:buFontTx/>
              <a:buNone/>
            </a:pPr>
            <a:r>
              <a:rPr lang="id-ID" sz="2400" smtClean="0"/>
              <a:t>Taksiran nilai aktiva 45.000.000-5.000.000 =        40.000.000</a:t>
            </a:r>
          </a:p>
          <a:p>
            <a:pPr marL="609600" indent="-609600" algn="just">
              <a:buFontTx/>
              <a:buNone/>
            </a:pPr>
            <a:r>
              <a:rPr lang="id-ID" sz="2400" smtClean="0"/>
              <a:t>                                                                               ---------------</a:t>
            </a:r>
          </a:p>
          <a:p>
            <a:pPr marL="609600" indent="-609600" algn="just">
              <a:buFontTx/>
              <a:buNone/>
            </a:pPr>
            <a:r>
              <a:rPr lang="id-ID" sz="2400" smtClean="0"/>
              <a:t>Goodwill                                                                  10.000.000</a:t>
            </a:r>
            <a:endParaRPr lang="en-US" sz="24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654</Words>
  <Application>Microsoft Office PowerPoint</Application>
  <PresentationFormat>On-screen Show (4:3)</PresentationFormat>
  <Paragraphs>135</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AKTIVA TETAP TIDAK BERWUJUD (INTANGIBLE ASSETS)</vt:lpstr>
      <vt:lpstr>Penilaian Aktiva Tetap Tidak Berwujud </vt:lpstr>
      <vt:lpstr>Jenis Aktiva Tetap Tak Berwujud </vt:lpstr>
      <vt:lpstr>Slide 5</vt:lpstr>
      <vt:lpstr>Slide 6</vt:lpstr>
      <vt:lpstr>Slide 7</vt:lpstr>
      <vt:lpstr>Slide 8</vt:lpstr>
      <vt:lpstr>Slide 9</vt:lpstr>
      <vt:lpstr>Slide 10</vt:lpstr>
      <vt:lpstr>Slide 11</vt:lpstr>
      <vt:lpstr>Slide 12</vt:lpstr>
      <vt:lpstr>Slide 13</vt:lpstr>
      <vt:lpstr>Slide 14</vt:lpstr>
      <vt:lpstr>Slide 15</vt:lpstr>
      <vt:lpstr>Utk menghitung deplesi ada 3 hal yang harus diperhatikan: </vt:lpstr>
      <vt:lpstr>Slide 17</vt:lpstr>
      <vt:lpstr>Slide 18</vt:lpstr>
      <vt:lpstr>Slide 19</vt:lpstr>
      <vt:lpstr>Discovery Mining Co. Neraca Parsial 31 Desember 2006</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11</cp:revision>
  <dcterms:created xsi:type="dcterms:W3CDTF">2012-12-25T21:38:43Z</dcterms:created>
  <dcterms:modified xsi:type="dcterms:W3CDTF">2017-10-02T04:16:34Z</dcterms:modified>
</cp:coreProperties>
</file>